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70a7a5c36bedbde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60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34A482-23CA-4F23-BFC0-C0DA718B4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0ADC9E-28D5-4496-AB21-7F1B2C1AB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536308-FC0E-40C1-8B73-F6715E1E9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0F79EE-79E7-4D22-8457-56AF57AE2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72B476-5B5E-4857-A7F1-A4D11884A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BCC47E-3ED0-4038-9C2F-19648945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5D1D89B-14ED-4273-AF77-6EB495649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B92C2C-C6BE-44B3-9458-9BBD76AA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7C4C72-79C0-4676-B733-F8C09FAFF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07B4B1-BA58-4CCC-8446-E254F2599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9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2CEB107-957E-4D27-BBC2-0C2923F719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218915-0890-4682-A9A8-B3751398B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B4005E-7FB2-471D-8022-9388182F6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574837-ACC6-4027-B69E-32093D2DD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B9AF6-5ADA-46E2-86D3-BE5C9F436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9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CC95A-2FEA-42C5-9849-2E3BF583E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6C8E96-0B80-4C21-B53C-5B42FEEE1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F38C87-FF2C-4C91-877B-B0B8B8512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A0FA3D-ECE0-4120-ABEC-E4A77BFB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24153E-BFE2-4972-BC37-836EBE86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7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F2CE1B-8364-4505-9E58-0DECA96F3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5129D0-9FC7-457F-92E2-86E24836A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4920FC-7CAE-4ADA-81A5-5E088989E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5B8C6B-606D-4F9C-B536-49777753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81B5BE-89C2-4534-81C0-6A8742FEC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7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CFA078-B3EB-41B1-9CB7-1F7D7975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675C02-5C59-478D-B0BA-D606A138F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EE3E62-95E4-4466-BCAF-AE5B7D698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715EEF-B743-41B4-902F-83BA3E63D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D53645-28AE-4CC3-BF61-A49423B7F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368BE3-B452-469D-A3C7-4FC78A34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9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58A08-FC20-40FF-8B7A-6DF766207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E945B6-F728-4FF5-848B-F485A693B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62B3477-632E-4A42-AE15-44428B657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3744D0D-FEF8-4F63-875D-F59AAEEE5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3D5B468-EB72-40AD-98EF-F7FEF7FCD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546C493-AC3A-4846-8791-DBCBFF160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D2711A6-53F6-48AD-A23C-ABEF3FFE0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56CEE86-D311-4531-86C8-419A31A6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0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4E0137-79FC-4488-A31D-D4C79B37B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4CEDE73-C361-4ED6-B9DE-8B69630E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7280B9-C422-413E-9F8E-66FF0D905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93E3D4-6292-411C-B398-5251E5065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1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D46A499-4AF7-4794-9EE4-0BF405E39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1EE521-CABA-45E2-B888-A70BD5153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B3DBF7-F8EB-4754-8A8A-77D7C39A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0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65877-5CC2-4F3A-AE15-F49BB96A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37EAFD-2524-4EDE-8B16-CFB58164D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B2D4AE-5736-419E-9DEA-A41256173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409968-563E-4BC1-BC16-AEF79698D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6CD282-B24F-478A-BF74-A9EE3AC3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EE2F31-4E2E-43BF-BC97-D8EE3E3DB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2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0E7047-247C-4F6E-BDD2-8F65DD046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EE1C8D9-0947-47A3-B563-FA567501F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3688F9-7F10-4F60-97A3-2FF4B8C53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D24677-A7BC-4B1F-BF8D-DB348EBA7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61C321-5C9D-404E-888F-54CFD791F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1625AD-6A6B-44E4-9AD6-5B6F47C79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6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C43E960-62FF-47BA-9980-1C3E1C510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95DC1B-3FA4-421A-91B5-FC96A8751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D3DCC4-DDDC-4D26-8643-507DA92DC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8C2E3-066A-4113-8326-88EDDDE2F92F}" type="datetimeFigureOut">
              <a:rPr lang="en-US" smtClean="0"/>
              <a:t>12/21/20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4577A0-7330-4306-977E-0CF4F45B8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68BCA3-F872-4680-A08C-11BA4B897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40CF3-2A58-4797-A8D4-9FBE1CEA67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5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B3DEF8D-ED5E-47FB-A93E-BCBB3FE06F96}"/>
              </a:ext>
            </a:extLst>
          </p:cNvPr>
          <p:cNvSpPr/>
          <p:nvPr/>
        </p:nvSpPr>
        <p:spPr>
          <a:xfrm>
            <a:off x="2325189" y="72281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962554AF-4FB8-48EC-9BE8-FB438386494B}"/>
              </a:ext>
            </a:extLst>
          </p:cNvPr>
          <p:cNvGrpSpPr/>
          <p:nvPr/>
        </p:nvGrpSpPr>
        <p:grpSpPr>
          <a:xfrm>
            <a:off x="2325188" y="722813"/>
            <a:ext cx="1680754" cy="1680754"/>
            <a:chOff x="2490652" y="661852"/>
            <a:chExt cx="1680754" cy="1680754"/>
          </a:xfrm>
        </p:grpSpPr>
        <p:sp>
          <p:nvSpPr>
            <p:cNvPr id="5" name="Rechteck: abgerundete Ecken 4">
              <a:extLst>
                <a:ext uri="{FF2B5EF4-FFF2-40B4-BE49-F238E27FC236}">
                  <a16:creationId xmlns:a16="http://schemas.microsoft.com/office/drawing/2014/main" id="{387BE52E-68AB-4858-8D76-197ABAA7906D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EF282ED8-C8CF-4305-9A44-4AA2C342E60E}"/>
                </a:ext>
              </a:extLst>
            </p:cNvPr>
            <p:cNvSpPr txBox="1"/>
            <p:nvPr/>
          </p:nvSpPr>
          <p:spPr>
            <a:xfrm>
              <a:off x="2617470" y="1317563"/>
              <a:ext cx="1427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Landtag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22796F94-B2AD-464D-98D1-70774D9A3666}"/>
              </a:ext>
            </a:extLst>
          </p:cNvPr>
          <p:cNvSpPr/>
          <p:nvPr/>
        </p:nvSpPr>
        <p:spPr>
          <a:xfrm>
            <a:off x="4262846" y="72281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1CDEDC07-E94A-4B4D-8B9E-E44EBC963BDD}"/>
              </a:ext>
            </a:extLst>
          </p:cNvPr>
          <p:cNvGrpSpPr/>
          <p:nvPr/>
        </p:nvGrpSpPr>
        <p:grpSpPr>
          <a:xfrm>
            <a:off x="4262846" y="722813"/>
            <a:ext cx="1680754" cy="1680754"/>
            <a:chOff x="2490652" y="661852"/>
            <a:chExt cx="1680754" cy="1680754"/>
          </a:xfrm>
        </p:grpSpPr>
        <p:sp>
          <p:nvSpPr>
            <p:cNvPr id="14" name="Rechteck: abgerundete Ecken 13">
              <a:extLst>
                <a:ext uri="{FF2B5EF4-FFF2-40B4-BE49-F238E27FC236}">
                  <a16:creationId xmlns:a16="http://schemas.microsoft.com/office/drawing/2014/main" id="{5515186D-8BDF-41E3-B402-181DCDCAE352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4D7D2155-8497-4400-937C-A782EE4A10FC}"/>
                </a:ext>
              </a:extLst>
            </p:cNvPr>
            <p:cNvSpPr txBox="1"/>
            <p:nvPr/>
          </p:nvSpPr>
          <p:spPr>
            <a:xfrm>
              <a:off x="2836953" y="1305437"/>
              <a:ext cx="1147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Koalition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1B5868FC-490D-4ED8-BECB-26167ACB88D3}"/>
              </a:ext>
            </a:extLst>
          </p:cNvPr>
          <p:cNvSpPr/>
          <p:nvPr/>
        </p:nvSpPr>
        <p:spPr>
          <a:xfrm>
            <a:off x="6200503" y="72281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4C9746A6-273D-4D1B-A15A-6D6AF2E06849}"/>
              </a:ext>
            </a:extLst>
          </p:cNvPr>
          <p:cNvGrpSpPr/>
          <p:nvPr/>
        </p:nvGrpSpPr>
        <p:grpSpPr>
          <a:xfrm>
            <a:off x="6200503" y="722813"/>
            <a:ext cx="1680754" cy="1680754"/>
            <a:chOff x="2490652" y="661852"/>
            <a:chExt cx="1680754" cy="1680754"/>
          </a:xfrm>
        </p:grpSpPr>
        <p:sp>
          <p:nvSpPr>
            <p:cNvPr id="22" name="Rechteck: abgerundete Ecken 21">
              <a:extLst>
                <a:ext uri="{FF2B5EF4-FFF2-40B4-BE49-F238E27FC236}">
                  <a16:creationId xmlns:a16="http://schemas.microsoft.com/office/drawing/2014/main" id="{302D2288-63A9-41FB-B193-BBDF0C988238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427D6BD3-7CFA-491F-B85F-A42678A9353A}"/>
                </a:ext>
              </a:extLst>
            </p:cNvPr>
            <p:cNvSpPr txBox="1"/>
            <p:nvPr/>
          </p:nvSpPr>
          <p:spPr>
            <a:xfrm>
              <a:off x="2730682" y="1309760"/>
              <a:ext cx="13098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Opposition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A2CCF762-D9FC-4BEC-A0CE-3F3F37169126}"/>
              </a:ext>
            </a:extLst>
          </p:cNvPr>
          <p:cNvSpPr/>
          <p:nvPr/>
        </p:nvSpPr>
        <p:spPr>
          <a:xfrm>
            <a:off x="8138160" y="72281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AC098E66-B39E-49E5-B43B-91F50F1D62D9}"/>
              </a:ext>
            </a:extLst>
          </p:cNvPr>
          <p:cNvGrpSpPr/>
          <p:nvPr/>
        </p:nvGrpSpPr>
        <p:grpSpPr>
          <a:xfrm>
            <a:off x="8138160" y="722813"/>
            <a:ext cx="1680754" cy="1680754"/>
            <a:chOff x="2490652" y="661852"/>
            <a:chExt cx="1680754" cy="1680754"/>
          </a:xfrm>
        </p:grpSpPr>
        <p:sp>
          <p:nvSpPr>
            <p:cNvPr id="26" name="Rechteck: abgerundete Ecken 25">
              <a:extLst>
                <a:ext uri="{FF2B5EF4-FFF2-40B4-BE49-F238E27FC236}">
                  <a16:creationId xmlns:a16="http://schemas.microsoft.com/office/drawing/2014/main" id="{B1B46EDF-6691-475C-8ED2-C781AEFFE922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37B61B14-FF94-47A6-9A1B-CB744AB4CD6A}"/>
                </a:ext>
              </a:extLst>
            </p:cNvPr>
            <p:cNvSpPr txBox="1"/>
            <p:nvPr/>
          </p:nvSpPr>
          <p:spPr>
            <a:xfrm>
              <a:off x="2746740" y="1305437"/>
              <a:ext cx="13457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Regierung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741CD7F1-D9B9-495A-BF2A-08D38BDD2AC6}"/>
              </a:ext>
            </a:extLst>
          </p:cNvPr>
          <p:cNvSpPr/>
          <p:nvPr/>
        </p:nvSpPr>
        <p:spPr>
          <a:xfrm>
            <a:off x="2325189" y="2547258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14AE9555-0ACC-45D7-90FE-38A1D13B9F3F}"/>
              </a:ext>
            </a:extLst>
          </p:cNvPr>
          <p:cNvGrpSpPr/>
          <p:nvPr/>
        </p:nvGrpSpPr>
        <p:grpSpPr>
          <a:xfrm>
            <a:off x="2325189" y="2547258"/>
            <a:ext cx="1680754" cy="1680754"/>
            <a:chOff x="2490652" y="661852"/>
            <a:chExt cx="1680754" cy="1680754"/>
          </a:xfrm>
        </p:grpSpPr>
        <p:sp>
          <p:nvSpPr>
            <p:cNvPr id="30" name="Rechteck: abgerundete Ecken 29">
              <a:extLst>
                <a:ext uri="{FF2B5EF4-FFF2-40B4-BE49-F238E27FC236}">
                  <a16:creationId xmlns:a16="http://schemas.microsoft.com/office/drawing/2014/main" id="{E16AEFFD-B55F-4541-AC6B-8B19A4CED6F0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0E025502-1D06-4D88-978F-E46ED131A7E6}"/>
                </a:ext>
              </a:extLst>
            </p:cNvPr>
            <p:cNvSpPr txBox="1"/>
            <p:nvPr/>
          </p:nvSpPr>
          <p:spPr>
            <a:xfrm>
              <a:off x="2617470" y="1317563"/>
              <a:ext cx="14271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Landtag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576EC1CC-DC9B-4473-93B6-12B348C6BAD5}"/>
              </a:ext>
            </a:extLst>
          </p:cNvPr>
          <p:cNvSpPr/>
          <p:nvPr/>
        </p:nvSpPr>
        <p:spPr>
          <a:xfrm>
            <a:off x="4262846" y="2547258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AEF0EA87-0B41-49DB-8447-F21499C9B4FB}"/>
              </a:ext>
            </a:extLst>
          </p:cNvPr>
          <p:cNvGrpSpPr/>
          <p:nvPr/>
        </p:nvGrpSpPr>
        <p:grpSpPr>
          <a:xfrm>
            <a:off x="4262846" y="2547258"/>
            <a:ext cx="1680754" cy="1680754"/>
            <a:chOff x="2490652" y="661852"/>
            <a:chExt cx="1680754" cy="1680754"/>
          </a:xfrm>
        </p:grpSpPr>
        <p:sp>
          <p:nvSpPr>
            <p:cNvPr id="34" name="Rechteck: abgerundete Ecken 33">
              <a:extLst>
                <a:ext uri="{FF2B5EF4-FFF2-40B4-BE49-F238E27FC236}">
                  <a16:creationId xmlns:a16="http://schemas.microsoft.com/office/drawing/2014/main" id="{EC0E1356-792D-405D-8452-1ABF17DB3999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CEAC1E6E-A653-45F1-BB84-48E62D9BCAB2}"/>
                </a:ext>
              </a:extLst>
            </p:cNvPr>
            <p:cNvSpPr txBox="1"/>
            <p:nvPr/>
          </p:nvSpPr>
          <p:spPr>
            <a:xfrm>
              <a:off x="2679384" y="1317563"/>
              <a:ext cx="1365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Opposition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79BA8D27-203D-4EA8-98BD-2C2186D5C7AC}"/>
              </a:ext>
            </a:extLst>
          </p:cNvPr>
          <p:cNvSpPr/>
          <p:nvPr/>
        </p:nvSpPr>
        <p:spPr>
          <a:xfrm>
            <a:off x="6200503" y="2547258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1359B694-252B-420E-B7EB-6F32CC2C6068}"/>
              </a:ext>
            </a:extLst>
          </p:cNvPr>
          <p:cNvGrpSpPr/>
          <p:nvPr/>
        </p:nvGrpSpPr>
        <p:grpSpPr>
          <a:xfrm>
            <a:off x="6200503" y="2547258"/>
            <a:ext cx="1680754" cy="1680754"/>
            <a:chOff x="2490652" y="661852"/>
            <a:chExt cx="1680754" cy="1680754"/>
          </a:xfrm>
        </p:grpSpPr>
        <p:sp>
          <p:nvSpPr>
            <p:cNvPr id="38" name="Rechteck: abgerundete Ecken 37">
              <a:extLst>
                <a:ext uri="{FF2B5EF4-FFF2-40B4-BE49-F238E27FC236}">
                  <a16:creationId xmlns:a16="http://schemas.microsoft.com/office/drawing/2014/main" id="{A28C0F99-E2C2-4D1B-A998-8F24E80DA015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AA8CE6C9-E289-4B17-A462-6DF7FC2252F7}"/>
                </a:ext>
              </a:extLst>
            </p:cNvPr>
            <p:cNvSpPr txBox="1"/>
            <p:nvPr/>
          </p:nvSpPr>
          <p:spPr>
            <a:xfrm>
              <a:off x="2490652" y="1282032"/>
              <a:ext cx="16807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Gesetzgebung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3CC53178-7E13-4ECE-976D-C4822CC20533}"/>
              </a:ext>
            </a:extLst>
          </p:cNvPr>
          <p:cNvSpPr/>
          <p:nvPr/>
        </p:nvSpPr>
        <p:spPr>
          <a:xfrm>
            <a:off x="8138160" y="2547258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5E9C8451-5099-4A0A-9131-62B79927B16B}"/>
              </a:ext>
            </a:extLst>
          </p:cNvPr>
          <p:cNvGrpSpPr/>
          <p:nvPr/>
        </p:nvGrpSpPr>
        <p:grpSpPr>
          <a:xfrm>
            <a:off x="8138160" y="2547258"/>
            <a:ext cx="1700077" cy="1680754"/>
            <a:chOff x="2490652" y="661852"/>
            <a:chExt cx="1700077" cy="1680754"/>
          </a:xfrm>
        </p:grpSpPr>
        <p:sp>
          <p:nvSpPr>
            <p:cNvPr id="42" name="Rechteck: abgerundete Ecken 41">
              <a:extLst>
                <a:ext uri="{FF2B5EF4-FFF2-40B4-BE49-F238E27FC236}">
                  <a16:creationId xmlns:a16="http://schemas.microsoft.com/office/drawing/2014/main" id="{E0154110-82D7-4CEC-88C8-0148224D5E3D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F65F1ACC-4ADA-4874-B1C5-B470959C0A4C}"/>
                </a:ext>
              </a:extLst>
            </p:cNvPr>
            <p:cNvSpPr txBox="1"/>
            <p:nvPr/>
          </p:nvSpPr>
          <p:spPr>
            <a:xfrm>
              <a:off x="2509975" y="1294126"/>
              <a:ext cx="16807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Gesetzgebung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334539F0-F21C-4F9E-9DE5-771318C99B10}"/>
              </a:ext>
            </a:extLst>
          </p:cNvPr>
          <p:cNvSpPr/>
          <p:nvPr/>
        </p:nvSpPr>
        <p:spPr>
          <a:xfrm>
            <a:off x="2325189" y="437170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C29DC76F-C802-4D86-9A3B-E8853EED2669}"/>
              </a:ext>
            </a:extLst>
          </p:cNvPr>
          <p:cNvGrpSpPr/>
          <p:nvPr/>
        </p:nvGrpSpPr>
        <p:grpSpPr>
          <a:xfrm>
            <a:off x="2325189" y="4371703"/>
            <a:ext cx="1680754" cy="1680754"/>
            <a:chOff x="2490652" y="661852"/>
            <a:chExt cx="1680754" cy="1680754"/>
          </a:xfrm>
        </p:grpSpPr>
        <p:sp>
          <p:nvSpPr>
            <p:cNvPr id="46" name="Rechteck: abgerundete Ecken 45">
              <a:extLst>
                <a:ext uri="{FF2B5EF4-FFF2-40B4-BE49-F238E27FC236}">
                  <a16:creationId xmlns:a16="http://schemas.microsoft.com/office/drawing/2014/main" id="{733922C4-F6D1-4AEE-B099-F665A9809858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feld 46">
              <a:extLst>
                <a:ext uri="{FF2B5EF4-FFF2-40B4-BE49-F238E27FC236}">
                  <a16:creationId xmlns:a16="http://schemas.microsoft.com/office/drawing/2014/main" id="{F62D8BD9-9710-4066-B98D-519CF0E6A5C6}"/>
                </a:ext>
              </a:extLst>
            </p:cNvPr>
            <p:cNvSpPr txBox="1"/>
            <p:nvPr/>
          </p:nvSpPr>
          <p:spPr>
            <a:xfrm>
              <a:off x="2716126" y="1317563"/>
              <a:ext cx="12453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Parteien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BD9295CF-A0B5-40B7-B10F-9D927EC602D1}"/>
              </a:ext>
            </a:extLst>
          </p:cNvPr>
          <p:cNvSpPr/>
          <p:nvPr/>
        </p:nvSpPr>
        <p:spPr>
          <a:xfrm>
            <a:off x="4262846" y="437170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1265D027-9D80-4B91-932E-312888B5E3CF}"/>
              </a:ext>
            </a:extLst>
          </p:cNvPr>
          <p:cNvGrpSpPr/>
          <p:nvPr/>
        </p:nvGrpSpPr>
        <p:grpSpPr>
          <a:xfrm>
            <a:off x="4262846" y="4371703"/>
            <a:ext cx="1680754" cy="1680754"/>
            <a:chOff x="2490652" y="661852"/>
            <a:chExt cx="1680754" cy="1680754"/>
          </a:xfrm>
        </p:grpSpPr>
        <p:sp>
          <p:nvSpPr>
            <p:cNvPr id="50" name="Rechteck: abgerundete Ecken 49">
              <a:extLst>
                <a:ext uri="{FF2B5EF4-FFF2-40B4-BE49-F238E27FC236}">
                  <a16:creationId xmlns:a16="http://schemas.microsoft.com/office/drawing/2014/main" id="{779E9645-1CD6-4161-868C-796E25380E39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A1D7F119-706A-4C7D-997C-129F83FB08FD}"/>
                </a:ext>
              </a:extLst>
            </p:cNvPr>
            <p:cNvSpPr txBox="1"/>
            <p:nvPr/>
          </p:nvSpPr>
          <p:spPr>
            <a:xfrm>
              <a:off x="2739256" y="1317563"/>
              <a:ext cx="12453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Parteien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F878BC5C-F1B1-4AB7-9C19-A2891C5E010C}"/>
              </a:ext>
            </a:extLst>
          </p:cNvPr>
          <p:cNvSpPr/>
          <p:nvPr/>
        </p:nvSpPr>
        <p:spPr>
          <a:xfrm>
            <a:off x="6200503" y="437170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0D232323-FC1C-4307-8E91-B4ADCF849F6D}"/>
              </a:ext>
            </a:extLst>
          </p:cNvPr>
          <p:cNvGrpSpPr/>
          <p:nvPr/>
        </p:nvGrpSpPr>
        <p:grpSpPr>
          <a:xfrm>
            <a:off x="6200503" y="4371703"/>
            <a:ext cx="1680754" cy="1680754"/>
            <a:chOff x="2490652" y="661852"/>
            <a:chExt cx="1680754" cy="1680754"/>
          </a:xfrm>
        </p:grpSpPr>
        <p:sp>
          <p:nvSpPr>
            <p:cNvPr id="54" name="Rechteck: abgerundete Ecken 53">
              <a:extLst>
                <a:ext uri="{FF2B5EF4-FFF2-40B4-BE49-F238E27FC236}">
                  <a16:creationId xmlns:a16="http://schemas.microsoft.com/office/drawing/2014/main" id="{4270F352-0FBB-49BC-BC49-4ADCF30B48CD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98E9A443-F89C-4A6C-B176-FADA8E4F634F}"/>
                </a:ext>
              </a:extLst>
            </p:cNvPr>
            <p:cNvSpPr txBox="1"/>
            <p:nvPr/>
          </p:nvSpPr>
          <p:spPr>
            <a:xfrm>
              <a:off x="2848519" y="1317563"/>
              <a:ext cx="11274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Koalition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6" name="Rechteck: abgerundete Ecken 55">
            <a:extLst>
              <a:ext uri="{FF2B5EF4-FFF2-40B4-BE49-F238E27FC236}">
                <a16:creationId xmlns:a16="http://schemas.microsoft.com/office/drawing/2014/main" id="{7EF2B8C0-C3FD-468B-B8EE-A1A22C4AFC96}"/>
              </a:ext>
            </a:extLst>
          </p:cNvPr>
          <p:cNvSpPr/>
          <p:nvPr/>
        </p:nvSpPr>
        <p:spPr>
          <a:xfrm>
            <a:off x="8138160" y="4371703"/>
            <a:ext cx="1680754" cy="1680754"/>
          </a:xfrm>
          <a:prstGeom prst="round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uppieren 56">
            <a:extLst>
              <a:ext uri="{FF2B5EF4-FFF2-40B4-BE49-F238E27FC236}">
                <a16:creationId xmlns:a16="http://schemas.microsoft.com/office/drawing/2014/main" id="{5981B2C9-DE35-44E0-B0A6-B1D82ADA2C71}"/>
              </a:ext>
            </a:extLst>
          </p:cNvPr>
          <p:cNvGrpSpPr/>
          <p:nvPr/>
        </p:nvGrpSpPr>
        <p:grpSpPr>
          <a:xfrm>
            <a:off x="8138160" y="4371703"/>
            <a:ext cx="1680754" cy="1680754"/>
            <a:chOff x="2490652" y="661852"/>
            <a:chExt cx="1680754" cy="1680754"/>
          </a:xfrm>
        </p:grpSpPr>
        <p:sp>
          <p:nvSpPr>
            <p:cNvPr id="58" name="Rechteck: abgerundete Ecken 57">
              <a:extLst>
                <a:ext uri="{FF2B5EF4-FFF2-40B4-BE49-F238E27FC236}">
                  <a16:creationId xmlns:a16="http://schemas.microsoft.com/office/drawing/2014/main" id="{A1A7FC8F-1F4A-4ADE-9C22-78855383BB4C}"/>
                </a:ext>
              </a:extLst>
            </p:cNvPr>
            <p:cNvSpPr/>
            <p:nvPr/>
          </p:nvSpPr>
          <p:spPr>
            <a:xfrm>
              <a:off x="2490652" y="661852"/>
              <a:ext cx="1680754" cy="1680754"/>
            </a:xfrm>
            <a:prstGeom prst="round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E309BE1E-4D2A-4EF3-B045-6F8466D4B3AB}"/>
                </a:ext>
              </a:extLst>
            </p:cNvPr>
            <p:cNvSpPr txBox="1"/>
            <p:nvPr/>
          </p:nvSpPr>
          <p:spPr>
            <a:xfrm>
              <a:off x="2746741" y="1317563"/>
              <a:ext cx="12453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Regierung</a:t>
              </a:r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D7FDEB12-B0FE-4D71-9BCD-E1F65052CE16}"/>
              </a:ext>
            </a:extLst>
          </p:cNvPr>
          <p:cNvSpPr txBox="1"/>
          <p:nvPr/>
        </p:nvSpPr>
        <p:spPr>
          <a:xfrm>
            <a:off x="2979826" y="166117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9020E13-0C93-4723-B338-966FE5D0A17C}"/>
              </a:ext>
            </a:extLst>
          </p:cNvPr>
          <p:cNvSpPr txBox="1"/>
          <p:nvPr/>
        </p:nvSpPr>
        <p:spPr>
          <a:xfrm>
            <a:off x="4917485" y="166117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B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36055C6-67D6-41B4-9E6B-CD6CB7751006}"/>
              </a:ext>
            </a:extLst>
          </p:cNvPr>
          <p:cNvSpPr txBox="1"/>
          <p:nvPr/>
        </p:nvSpPr>
        <p:spPr>
          <a:xfrm>
            <a:off x="6844120" y="189302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C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48BC84A-C606-434E-B5B8-07DB73BA2EA2}"/>
              </a:ext>
            </a:extLst>
          </p:cNvPr>
          <p:cNvSpPr txBox="1"/>
          <p:nvPr/>
        </p:nvSpPr>
        <p:spPr>
          <a:xfrm>
            <a:off x="8831174" y="243351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D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E0E450C-362B-4A14-9863-1D66E0C566BA}"/>
              </a:ext>
            </a:extLst>
          </p:cNvPr>
          <p:cNvSpPr txBox="1"/>
          <p:nvPr/>
        </p:nvSpPr>
        <p:spPr>
          <a:xfrm>
            <a:off x="1822129" y="1286191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1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5A00071-2E98-4903-A52F-9D50D53732D6}"/>
              </a:ext>
            </a:extLst>
          </p:cNvPr>
          <p:cNvSpPr txBox="1"/>
          <p:nvPr/>
        </p:nvSpPr>
        <p:spPr>
          <a:xfrm>
            <a:off x="1839549" y="3110636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2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9A69BE5-43DE-4BB6-9297-BA30324EAF6A}"/>
              </a:ext>
            </a:extLst>
          </p:cNvPr>
          <p:cNvSpPr txBox="1"/>
          <p:nvPr/>
        </p:nvSpPr>
        <p:spPr>
          <a:xfrm>
            <a:off x="1792056" y="4935081"/>
            <a:ext cx="37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4124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Macintosh PowerPoint</Application>
  <PresentationFormat>Breitbild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piale</dc:creator>
  <cp:lastModifiedBy>Microsoft Office User</cp:lastModifiedBy>
  <cp:revision>7</cp:revision>
  <dcterms:created xsi:type="dcterms:W3CDTF">2019-09-09T12:38:26Z</dcterms:created>
  <dcterms:modified xsi:type="dcterms:W3CDTF">2020-12-21T14:19:47Z</dcterms:modified>
</cp:coreProperties>
</file>