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5A130-7A04-471E-84FC-8629F03972A6}" v="9" dt="2024-01-03T16:27:32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umann, Felix" userId="0418b84f-2a62-4409-a1ee-a0ab9a13b5cd" providerId="ADAL" clId="{2275A130-7A04-471E-84FC-8629F03972A6}"/>
    <pc:docChg chg="custSel addSld modSld">
      <pc:chgData name="Naumann, Felix" userId="0418b84f-2a62-4409-a1ee-a0ab9a13b5cd" providerId="ADAL" clId="{2275A130-7A04-471E-84FC-8629F03972A6}" dt="2024-01-03T16:27:48.017" v="238" actId="20577"/>
      <pc:docMkLst>
        <pc:docMk/>
      </pc:docMkLst>
      <pc:sldChg chg="addSp modSp new mod">
        <pc:chgData name="Naumann, Felix" userId="0418b84f-2a62-4409-a1ee-a0ab9a13b5cd" providerId="ADAL" clId="{2275A130-7A04-471E-84FC-8629F03972A6}" dt="2024-01-03T16:27:48.017" v="238" actId="20577"/>
        <pc:sldMkLst>
          <pc:docMk/>
          <pc:sldMk cId="4155161664" sldId="282"/>
        </pc:sldMkLst>
        <pc:spChg chg="mod">
          <ac:chgData name="Naumann, Felix" userId="0418b84f-2a62-4409-a1ee-a0ab9a13b5cd" providerId="ADAL" clId="{2275A130-7A04-471E-84FC-8629F03972A6}" dt="2024-01-03T16:21:45.712" v="10" actId="20577"/>
          <ac:spMkLst>
            <pc:docMk/>
            <pc:sldMk cId="4155161664" sldId="282"/>
            <ac:spMk id="2" creationId="{D9BD5B27-610A-5741-6B6F-5098D1007037}"/>
          </ac:spMkLst>
        </pc:spChg>
        <pc:spChg chg="mod">
          <ac:chgData name="Naumann, Felix" userId="0418b84f-2a62-4409-a1ee-a0ab9a13b5cd" providerId="ADAL" clId="{2275A130-7A04-471E-84FC-8629F03972A6}" dt="2024-01-03T16:22:34.080" v="52" actId="14100"/>
          <ac:spMkLst>
            <pc:docMk/>
            <pc:sldMk cId="4155161664" sldId="282"/>
            <ac:spMk id="3" creationId="{2149D222-8916-DFF8-C89D-9E4E7692303C}"/>
          </ac:spMkLst>
        </pc:spChg>
        <pc:spChg chg="add mod">
          <ac:chgData name="Naumann, Felix" userId="0418b84f-2a62-4409-a1ee-a0ab9a13b5cd" providerId="ADAL" clId="{2275A130-7A04-471E-84FC-8629F03972A6}" dt="2024-01-03T16:23:31.884" v="111" actId="27636"/>
          <ac:spMkLst>
            <pc:docMk/>
            <pc:sldMk cId="4155161664" sldId="282"/>
            <ac:spMk id="4" creationId="{AA5B7443-7533-2578-D6DC-8DEF3B6237DB}"/>
          </ac:spMkLst>
        </pc:spChg>
        <pc:spChg chg="add mod">
          <ac:chgData name="Naumann, Felix" userId="0418b84f-2a62-4409-a1ee-a0ab9a13b5cd" providerId="ADAL" clId="{2275A130-7A04-471E-84FC-8629F03972A6}" dt="2024-01-03T16:23:48.557" v="125" actId="20577"/>
          <ac:spMkLst>
            <pc:docMk/>
            <pc:sldMk cId="4155161664" sldId="282"/>
            <ac:spMk id="5" creationId="{39D87138-98C9-C744-A29A-6D4BEAD57335}"/>
          </ac:spMkLst>
        </pc:spChg>
        <pc:spChg chg="add mod">
          <ac:chgData name="Naumann, Felix" userId="0418b84f-2a62-4409-a1ee-a0ab9a13b5cd" providerId="ADAL" clId="{2275A130-7A04-471E-84FC-8629F03972A6}" dt="2024-01-03T16:24:16.047" v="146" actId="20577"/>
          <ac:spMkLst>
            <pc:docMk/>
            <pc:sldMk cId="4155161664" sldId="282"/>
            <ac:spMk id="6" creationId="{2BC5E297-F48D-F8B8-FE40-AB7040CFF659}"/>
          </ac:spMkLst>
        </pc:spChg>
        <pc:spChg chg="add mod">
          <ac:chgData name="Naumann, Felix" userId="0418b84f-2a62-4409-a1ee-a0ab9a13b5cd" providerId="ADAL" clId="{2275A130-7A04-471E-84FC-8629F03972A6}" dt="2024-01-03T16:24:28.384" v="166" actId="20577"/>
          <ac:spMkLst>
            <pc:docMk/>
            <pc:sldMk cId="4155161664" sldId="282"/>
            <ac:spMk id="7" creationId="{A37A2697-24D5-7AAA-634E-52CB9FA89B15}"/>
          </ac:spMkLst>
        </pc:spChg>
        <pc:spChg chg="add mod">
          <ac:chgData name="Naumann, Felix" userId="0418b84f-2a62-4409-a1ee-a0ab9a13b5cd" providerId="ADAL" clId="{2275A130-7A04-471E-84FC-8629F03972A6}" dt="2024-01-03T16:24:53.861" v="181" actId="20577"/>
          <ac:spMkLst>
            <pc:docMk/>
            <pc:sldMk cId="4155161664" sldId="282"/>
            <ac:spMk id="8" creationId="{C9BD7ADE-27C6-FE2D-F254-58C30E98F04C}"/>
          </ac:spMkLst>
        </pc:spChg>
        <pc:spChg chg="add mod">
          <ac:chgData name="Naumann, Felix" userId="0418b84f-2a62-4409-a1ee-a0ab9a13b5cd" providerId="ADAL" clId="{2275A130-7A04-471E-84FC-8629F03972A6}" dt="2024-01-03T16:26:25.811" v="189" actId="20577"/>
          <ac:spMkLst>
            <pc:docMk/>
            <pc:sldMk cId="4155161664" sldId="282"/>
            <ac:spMk id="9" creationId="{E9C68331-DA26-C91B-DE48-E690F456F78D}"/>
          </ac:spMkLst>
        </pc:spChg>
        <pc:spChg chg="add mod">
          <ac:chgData name="Naumann, Felix" userId="0418b84f-2a62-4409-a1ee-a0ab9a13b5cd" providerId="ADAL" clId="{2275A130-7A04-471E-84FC-8629F03972A6}" dt="2024-01-03T16:27:08.970" v="204" actId="20577"/>
          <ac:spMkLst>
            <pc:docMk/>
            <pc:sldMk cId="4155161664" sldId="282"/>
            <ac:spMk id="10" creationId="{56D8DCAC-9F24-5E7C-C3CE-E21EDCE2706C}"/>
          </ac:spMkLst>
        </pc:spChg>
        <pc:spChg chg="add mod">
          <ac:chgData name="Naumann, Felix" userId="0418b84f-2a62-4409-a1ee-a0ab9a13b5cd" providerId="ADAL" clId="{2275A130-7A04-471E-84FC-8629F03972A6}" dt="2024-01-03T16:27:30.133" v="227" actId="20577"/>
          <ac:spMkLst>
            <pc:docMk/>
            <pc:sldMk cId="4155161664" sldId="282"/>
            <ac:spMk id="11" creationId="{ACDF7D9B-AFE1-D3A6-30F0-B3625F80C94E}"/>
          </ac:spMkLst>
        </pc:spChg>
        <pc:spChg chg="add mod">
          <ac:chgData name="Naumann, Felix" userId="0418b84f-2a62-4409-a1ee-a0ab9a13b5cd" providerId="ADAL" clId="{2275A130-7A04-471E-84FC-8629F03972A6}" dt="2024-01-03T16:27:48.017" v="238" actId="20577"/>
          <ac:spMkLst>
            <pc:docMk/>
            <pc:sldMk cId="4155161664" sldId="282"/>
            <ac:spMk id="12" creationId="{5CD77D2D-E77C-3717-FFB3-81C6511118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alphaModFix amt="8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568B6-1532-48CC-A158-8AAD9AEC8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674341C-EAD1-43E5-B43C-1277E6F60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F092A9-4885-4D06-9788-74FA11C2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8B95-B2FB-4671-9CA1-EEBA0D95D803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D8E987-3213-4A84-9432-82E1BC18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89A44E-F1A6-4C1C-AC3D-FF5B1656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DB76-FE36-4A1D-98CC-D7A5EC1A04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9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08F36-DD94-4CC4-818A-5FFBDAB3B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2749B15-3693-451D-A072-8B0EAB37E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444F0A-715E-4009-893F-0392E9D6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8B95-B2FB-4671-9CA1-EEBA0D95D803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66FF75-D01E-428B-997F-BEC8A29B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CDFFB6-84CE-4C56-B5C8-E8E5D19F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DB76-FE36-4A1D-98CC-D7A5EC1A04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8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08A36EF-418C-404C-BF07-D3D420B4C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455D85A-48C6-41CD-A043-824C72258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41E4BF-B612-4363-BFBC-2F0B6332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8B95-B2FB-4671-9CA1-EEBA0D95D803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1D091D-5689-456C-8BE4-2869F3739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54092C-ACB6-4A49-AD9B-51B965C3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DB76-FE36-4A1D-98CC-D7A5EC1A04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4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0985A-8EF8-4B22-8D60-7CC0E918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CD4E36-0F48-4F16-892B-10BBAF32D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35C9A2-95AE-40D5-B171-AF0AEDA2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8B95-B2FB-4671-9CA1-EEBA0D95D803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1DA6E-2C25-4F93-828A-22E8C8AC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4FECA-FC66-444A-B9C6-20F5331A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DB76-FE36-4A1D-98CC-D7A5EC1A04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2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723439-10F4-4C9D-8AB1-3F4A08E4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3B8773-2416-4E4A-BCE9-BC1ED1746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934B9F-1066-4ECC-BFCE-D9E98F7D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8B95-B2FB-4671-9CA1-EEBA0D95D803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91F0AD-6139-4E75-BFBA-334106E26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C0CA4B-AEBB-4D66-A276-532BCBB5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DB76-FE36-4A1D-98CC-D7A5EC1A04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9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3B8BB-AAD7-4BC0-8B7A-E92603EF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13DEEB-D192-49D0-911A-7CFA88F2C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7DD2A7-51D1-42E9-9196-7AFEE5D25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1E3EBA-8E0D-4C63-8EEE-9178B3FD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8B95-B2FB-4671-9CA1-EEBA0D95D803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CF3CC8-034E-480A-A4FC-890E4075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294FFD-9330-478C-BAD1-45BC89F2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DB76-FE36-4A1D-98CC-D7A5EC1A04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8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98B9-FEE8-460E-9BD4-570F2EDB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F459BF-8C6E-4A35-AA97-EF428B242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19A9D8-38C9-4A13-B5E0-25443373E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6E21A4-97BC-4E9C-966F-C4E2160CC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023C87C-E406-4280-937E-38CF8743A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7D6CAC5-FA2B-4F95-82DF-7E4C2EE1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8B95-B2FB-4671-9CA1-EEBA0D95D803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A8ECE1B-5F79-4CC0-AF11-51FF4101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AE792C7-0F11-4247-85C3-F504D794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DB76-FE36-4A1D-98CC-D7A5EC1A04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4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EFB75-1932-4BDB-AAB0-5E579146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F0DB2A-C3E2-4CD2-9B33-1D3A154C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8B95-B2FB-4671-9CA1-EEBA0D95D803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D201BC-65D3-4FBB-B0C2-953DB8F4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C9A656-CE16-4D03-8979-1C35DD1B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DB76-FE36-4A1D-98CC-D7A5EC1A04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4FCF82B-4C19-4548-B56D-1C85D653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8B95-B2FB-4671-9CA1-EEBA0D95D803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651678-1CD5-42C2-A495-C1003F1D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44B18E-3E00-4F4E-A55F-BD8B3B26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DB76-FE36-4A1D-98CC-D7A5EC1A04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90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7823E-60D2-4324-A739-6EFA0FAB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061BE-093A-4B45-8F96-F214F9103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59536C-6ED4-469A-93FA-6BE8A6336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D915F7-0119-428A-BDCC-DF2FE37B2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8B95-B2FB-4671-9CA1-EEBA0D95D803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1688E5-143E-4B5E-820F-C33B28CE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F8BC41-8709-471D-9DDC-C2B7C018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DB76-FE36-4A1D-98CC-D7A5EC1A04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3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83BB8-95B3-4C22-85A9-2ECE37AA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91B3DEE-9358-4161-A23B-594223799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0F4D2B-3644-4473-A80E-8401E5F2B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48D4B7-6BCF-4FF2-B0E1-6C284020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8B95-B2FB-4671-9CA1-EEBA0D95D803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8798A9-10F1-482A-BB84-91D4747A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3EFF62-A1D7-4FBC-A07E-224C91A55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DB76-FE36-4A1D-98CC-D7A5EC1A04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5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647EE9-47BE-47A5-ACF2-BF0B9285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BBF985-BEDE-434A-9008-64D83FB4B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4C2FF6-015E-4942-823B-9BBEBE9B1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78B95-B2FB-4671-9CA1-EEBA0D95D803}" type="datetimeFigureOut">
              <a:rPr lang="de-DE" smtClean="0"/>
              <a:t>03.01.2024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774FF5-65AE-49A0-BBA1-921E30CA7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320D2D-B5F2-4EDA-9592-892CEF9F5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DB76-FE36-4A1D-98CC-D7A5EC1A04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0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933B0-D894-48A8-A073-80EF3122C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178" y="231453"/>
            <a:ext cx="1166076" cy="582351"/>
          </a:xfrm>
          <a:ln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de-DE" sz="3200" dirty="0"/>
              <a:t>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5F671BD-C161-4AE2-8127-5B0DB6FFE939}"/>
              </a:ext>
            </a:extLst>
          </p:cNvPr>
          <p:cNvSpPr txBox="1">
            <a:spLocks/>
          </p:cNvSpPr>
          <p:nvPr/>
        </p:nvSpPr>
        <p:spPr>
          <a:xfrm>
            <a:off x="3667762" y="208905"/>
            <a:ext cx="1219244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19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AB68AA-FC84-40A5-B7F2-3E2485F92F39}"/>
              </a:ext>
            </a:extLst>
          </p:cNvPr>
          <p:cNvSpPr txBox="1">
            <a:spLocks/>
          </p:cNvSpPr>
          <p:nvPr/>
        </p:nvSpPr>
        <p:spPr>
          <a:xfrm>
            <a:off x="5380674" y="231453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18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280841-08F4-4BBD-A86D-A4F56B8E57D9}"/>
              </a:ext>
            </a:extLst>
          </p:cNvPr>
          <p:cNvSpPr txBox="1">
            <a:spLocks/>
          </p:cNvSpPr>
          <p:nvPr/>
        </p:nvSpPr>
        <p:spPr>
          <a:xfrm>
            <a:off x="7093586" y="217166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17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D324BF0-CA3E-441B-8870-37DBAE8A4945}"/>
              </a:ext>
            </a:extLst>
          </p:cNvPr>
          <p:cNvSpPr txBox="1">
            <a:spLocks/>
          </p:cNvSpPr>
          <p:nvPr/>
        </p:nvSpPr>
        <p:spPr>
          <a:xfrm>
            <a:off x="8806498" y="208905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16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A03067-4CFC-4EA6-AF64-D0F561FBC4B2}"/>
              </a:ext>
            </a:extLst>
          </p:cNvPr>
          <p:cNvSpPr txBox="1">
            <a:spLocks/>
          </p:cNvSpPr>
          <p:nvPr/>
        </p:nvSpPr>
        <p:spPr>
          <a:xfrm>
            <a:off x="10812915" y="51849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7A719D-DC34-4C85-8041-5DC923D4E8B2}"/>
              </a:ext>
            </a:extLst>
          </p:cNvPr>
          <p:cNvSpPr txBox="1">
            <a:spLocks/>
          </p:cNvSpPr>
          <p:nvPr/>
        </p:nvSpPr>
        <p:spPr>
          <a:xfrm>
            <a:off x="10812915" y="1736903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14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76083B-7FFF-4937-8E1F-B8B704715A08}"/>
              </a:ext>
            </a:extLst>
          </p:cNvPr>
          <p:cNvSpPr txBox="1">
            <a:spLocks/>
          </p:cNvSpPr>
          <p:nvPr/>
        </p:nvSpPr>
        <p:spPr>
          <a:xfrm>
            <a:off x="10812915" y="295530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13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B49FD8-D130-4637-9A56-E9A316E10A11}"/>
              </a:ext>
            </a:extLst>
          </p:cNvPr>
          <p:cNvSpPr txBox="1">
            <a:spLocks/>
          </p:cNvSpPr>
          <p:nvPr/>
        </p:nvSpPr>
        <p:spPr>
          <a:xfrm>
            <a:off x="10812915" y="4179115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4FA6A37-405D-4D12-8FEC-4FF80BA5F56C}"/>
              </a:ext>
            </a:extLst>
          </p:cNvPr>
          <p:cNvSpPr txBox="1">
            <a:spLocks/>
          </p:cNvSpPr>
          <p:nvPr/>
        </p:nvSpPr>
        <p:spPr>
          <a:xfrm>
            <a:off x="10812915" y="5407529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23FDF7B-C444-4706-A8DB-7FE1ED6584A3}"/>
              </a:ext>
            </a:extLst>
          </p:cNvPr>
          <p:cNvSpPr txBox="1">
            <a:spLocks/>
          </p:cNvSpPr>
          <p:nvPr/>
        </p:nvSpPr>
        <p:spPr>
          <a:xfrm>
            <a:off x="2041526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A30EFBE-14F0-43CC-B07D-E5BA4D002CBF}"/>
              </a:ext>
            </a:extLst>
          </p:cNvPr>
          <p:cNvSpPr txBox="1">
            <a:spLocks/>
          </p:cNvSpPr>
          <p:nvPr/>
        </p:nvSpPr>
        <p:spPr>
          <a:xfrm>
            <a:off x="3754438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7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1C855BD-47B8-4AFD-A129-3883345FB350}"/>
              </a:ext>
            </a:extLst>
          </p:cNvPr>
          <p:cNvSpPr txBox="1">
            <a:spLocks/>
          </p:cNvSpPr>
          <p:nvPr/>
        </p:nvSpPr>
        <p:spPr>
          <a:xfrm>
            <a:off x="5467350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8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1DCAA1F-30FB-45E9-A9CC-1549C09AE592}"/>
              </a:ext>
            </a:extLst>
          </p:cNvPr>
          <p:cNvSpPr txBox="1">
            <a:spLocks/>
          </p:cNvSpPr>
          <p:nvPr/>
        </p:nvSpPr>
        <p:spPr>
          <a:xfrm>
            <a:off x="7180262" y="6038169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9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6C64478-0B9D-4920-B9C7-6C7F9942C996}"/>
              </a:ext>
            </a:extLst>
          </p:cNvPr>
          <p:cNvSpPr txBox="1">
            <a:spLocks/>
          </p:cNvSpPr>
          <p:nvPr/>
        </p:nvSpPr>
        <p:spPr>
          <a:xfrm>
            <a:off x="8893174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10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E297B1-E499-4486-B376-7B768388B398}"/>
              </a:ext>
            </a:extLst>
          </p:cNvPr>
          <p:cNvSpPr txBox="1">
            <a:spLocks/>
          </p:cNvSpPr>
          <p:nvPr/>
        </p:nvSpPr>
        <p:spPr>
          <a:xfrm>
            <a:off x="328614" y="64784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3D64427-C0FA-4BA5-A000-3CBEF88D2F45}"/>
              </a:ext>
            </a:extLst>
          </p:cNvPr>
          <p:cNvSpPr txBox="1">
            <a:spLocks/>
          </p:cNvSpPr>
          <p:nvPr/>
        </p:nvSpPr>
        <p:spPr>
          <a:xfrm>
            <a:off x="328614" y="1866253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2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5B55E4E-BC20-4BDE-9878-B92A2714443C}"/>
              </a:ext>
            </a:extLst>
          </p:cNvPr>
          <p:cNvSpPr txBox="1">
            <a:spLocks/>
          </p:cNvSpPr>
          <p:nvPr/>
        </p:nvSpPr>
        <p:spPr>
          <a:xfrm>
            <a:off x="328614" y="308465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F527C4-B81F-41EC-8FFD-EEFA6CF3EDB2}"/>
              </a:ext>
            </a:extLst>
          </p:cNvPr>
          <p:cNvSpPr txBox="1">
            <a:spLocks/>
          </p:cNvSpPr>
          <p:nvPr/>
        </p:nvSpPr>
        <p:spPr>
          <a:xfrm>
            <a:off x="328614" y="4308465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22A898D-9726-46B0-8806-5B64D06BDA96}"/>
              </a:ext>
            </a:extLst>
          </p:cNvPr>
          <p:cNvSpPr txBox="1">
            <a:spLocks/>
          </p:cNvSpPr>
          <p:nvPr/>
        </p:nvSpPr>
        <p:spPr>
          <a:xfrm>
            <a:off x="328614" y="5536879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5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917ED3C-F335-4F55-9A72-7A9ABA53205A}"/>
              </a:ext>
            </a:extLst>
          </p:cNvPr>
          <p:cNvSpPr txBox="1"/>
          <p:nvPr/>
        </p:nvSpPr>
        <p:spPr>
          <a:xfrm>
            <a:off x="1824222" y="2294972"/>
            <a:ext cx="827772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/>
              <a:t>Quizduell</a:t>
            </a:r>
            <a:r>
              <a:rPr lang="de-DE" sz="4400" dirty="0"/>
              <a:t> über Eure Kenntnisse zu Europa und zur </a:t>
            </a:r>
            <a:r>
              <a:rPr lang="de-DE" sz="4400" b="1" dirty="0">
                <a:solidFill>
                  <a:schemeClr val="accent1"/>
                </a:solidFill>
              </a:rPr>
              <a:t>E</a:t>
            </a:r>
            <a:r>
              <a:rPr lang="de-DE" sz="4400" dirty="0"/>
              <a:t>uropäischen </a:t>
            </a:r>
            <a:r>
              <a:rPr lang="de-DE" sz="4400" b="1" dirty="0">
                <a:solidFill>
                  <a:schemeClr val="accent1"/>
                </a:solidFill>
              </a:rPr>
              <a:t>U</a:t>
            </a:r>
            <a:r>
              <a:rPr lang="de-DE" sz="4400" dirty="0"/>
              <a:t>nion</a:t>
            </a:r>
          </a:p>
        </p:txBody>
      </p:sp>
    </p:spTree>
    <p:extLst>
      <p:ext uri="{BB962C8B-B14F-4D97-AF65-F5344CB8AC3E}">
        <p14:creationId xmlns:p14="http://schemas.microsoft.com/office/powerpoint/2010/main" val="38873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933B0-D894-48A8-A073-80EF3122C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178" y="231453"/>
            <a:ext cx="1166076" cy="582351"/>
          </a:xfrm>
          <a:ln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de-DE" sz="3200" dirty="0"/>
              <a:t>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5F671BD-C161-4AE2-8127-5B0DB6FFE939}"/>
              </a:ext>
            </a:extLst>
          </p:cNvPr>
          <p:cNvSpPr txBox="1">
            <a:spLocks/>
          </p:cNvSpPr>
          <p:nvPr/>
        </p:nvSpPr>
        <p:spPr>
          <a:xfrm>
            <a:off x="3667762" y="208905"/>
            <a:ext cx="1219244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19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AB68AA-FC84-40A5-B7F2-3E2485F92F39}"/>
              </a:ext>
            </a:extLst>
          </p:cNvPr>
          <p:cNvSpPr txBox="1">
            <a:spLocks/>
          </p:cNvSpPr>
          <p:nvPr/>
        </p:nvSpPr>
        <p:spPr>
          <a:xfrm>
            <a:off x="5380674" y="231453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18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280841-08F4-4BBD-A86D-A4F56B8E57D9}"/>
              </a:ext>
            </a:extLst>
          </p:cNvPr>
          <p:cNvSpPr txBox="1">
            <a:spLocks/>
          </p:cNvSpPr>
          <p:nvPr/>
        </p:nvSpPr>
        <p:spPr>
          <a:xfrm>
            <a:off x="7093586" y="217166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17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D324BF0-CA3E-441B-8870-37DBAE8A4945}"/>
              </a:ext>
            </a:extLst>
          </p:cNvPr>
          <p:cNvSpPr txBox="1">
            <a:spLocks/>
          </p:cNvSpPr>
          <p:nvPr/>
        </p:nvSpPr>
        <p:spPr>
          <a:xfrm>
            <a:off x="8806498" y="208905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16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A03067-4CFC-4EA6-AF64-D0F561FBC4B2}"/>
              </a:ext>
            </a:extLst>
          </p:cNvPr>
          <p:cNvSpPr txBox="1">
            <a:spLocks/>
          </p:cNvSpPr>
          <p:nvPr/>
        </p:nvSpPr>
        <p:spPr>
          <a:xfrm>
            <a:off x="10812915" y="51849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7A719D-DC34-4C85-8041-5DC923D4E8B2}"/>
              </a:ext>
            </a:extLst>
          </p:cNvPr>
          <p:cNvSpPr txBox="1">
            <a:spLocks/>
          </p:cNvSpPr>
          <p:nvPr/>
        </p:nvSpPr>
        <p:spPr>
          <a:xfrm>
            <a:off x="10812915" y="1736903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14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76083B-7FFF-4937-8E1F-B8B704715A08}"/>
              </a:ext>
            </a:extLst>
          </p:cNvPr>
          <p:cNvSpPr txBox="1">
            <a:spLocks/>
          </p:cNvSpPr>
          <p:nvPr/>
        </p:nvSpPr>
        <p:spPr>
          <a:xfrm>
            <a:off x="10812915" y="295530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13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B49FD8-D130-4637-9A56-E9A316E10A11}"/>
              </a:ext>
            </a:extLst>
          </p:cNvPr>
          <p:cNvSpPr txBox="1">
            <a:spLocks/>
          </p:cNvSpPr>
          <p:nvPr/>
        </p:nvSpPr>
        <p:spPr>
          <a:xfrm>
            <a:off x="10812915" y="4179115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4FA6A37-405D-4D12-8FEC-4FF80BA5F56C}"/>
              </a:ext>
            </a:extLst>
          </p:cNvPr>
          <p:cNvSpPr txBox="1">
            <a:spLocks/>
          </p:cNvSpPr>
          <p:nvPr/>
        </p:nvSpPr>
        <p:spPr>
          <a:xfrm>
            <a:off x="10812915" y="5407529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23FDF7B-C444-4706-A8DB-7FE1ED6584A3}"/>
              </a:ext>
            </a:extLst>
          </p:cNvPr>
          <p:cNvSpPr txBox="1">
            <a:spLocks/>
          </p:cNvSpPr>
          <p:nvPr/>
        </p:nvSpPr>
        <p:spPr>
          <a:xfrm>
            <a:off x="2041526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A30EFBE-14F0-43CC-B07D-E5BA4D002CBF}"/>
              </a:ext>
            </a:extLst>
          </p:cNvPr>
          <p:cNvSpPr txBox="1">
            <a:spLocks/>
          </p:cNvSpPr>
          <p:nvPr/>
        </p:nvSpPr>
        <p:spPr>
          <a:xfrm>
            <a:off x="3754438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7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1C855BD-47B8-4AFD-A129-3883345FB350}"/>
              </a:ext>
            </a:extLst>
          </p:cNvPr>
          <p:cNvSpPr txBox="1">
            <a:spLocks/>
          </p:cNvSpPr>
          <p:nvPr/>
        </p:nvSpPr>
        <p:spPr>
          <a:xfrm>
            <a:off x="5467350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8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1DCAA1F-30FB-45E9-A9CC-1549C09AE592}"/>
              </a:ext>
            </a:extLst>
          </p:cNvPr>
          <p:cNvSpPr txBox="1">
            <a:spLocks/>
          </p:cNvSpPr>
          <p:nvPr/>
        </p:nvSpPr>
        <p:spPr>
          <a:xfrm>
            <a:off x="7180262" y="6038169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9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6C64478-0B9D-4920-B9C7-6C7F9942C996}"/>
              </a:ext>
            </a:extLst>
          </p:cNvPr>
          <p:cNvSpPr txBox="1">
            <a:spLocks/>
          </p:cNvSpPr>
          <p:nvPr/>
        </p:nvSpPr>
        <p:spPr>
          <a:xfrm>
            <a:off x="8893174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10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E297B1-E499-4486-B376-7B768388B398}"/>
              </a:ext>
            </a:extLst>
          </p:cNvPr>
          <p:cNvSpPr txBox="1">
            <a:spLocks/>
          </p:cNvSpPr>
          <p:nvPr/>
        </p:nvSpPr>
        <p:spPr>
          <a:xfrm>
            <a:off x="328614" y="64784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3D64427-C0FA-4BA5-A000-3CBEF88D2F45}"/>
              </a:ext>
            </a:extLst>
          </p:cNvPr>
          <p:cNvSpPr txBox="1">
            <a:spLocks/>
          </p:cNvSpPr>
          <p:nvPr/>
        </p:nvSpPr>
        <p:spPr>
          <a:xfrm>
            <a:off x="328614" y="1866253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2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5B55E4E-BC20-4BDE-9878-B92A2714443C}"/>
              </a:ext>
            </a:extLst>
          </p:cNvPr>
          <p:cNvSpPr txBox="1">
            <a:spLocks/>
          </p:cNvSpPr>
          <p:nvPr/>
        </p:nvSpPr>
        <p:spPr>
          <a:xfrm>
            <a:off x="328614" y="308465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F527C4-B81F-41EC-8FFD-EEFA6CF3EDB2}"/>
              </a:ext>
            </a:extLst>
          </p:cNvPr>
          <p:cNvSpPr txBox="1">
            <a:spLocks/>
          </p:cNvSpPr>
          <p:nvPr/>
        </p:nvSpPr>
        <p:spPr>
          <a:xfrm>
            <a:off x="328614" y="4308465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22A898D-9726-46B0-8806-5B64D06BDA96}"/>
              </a:ext>
            </a:extLst>
          </p:cNvPr>
          <p:cNvSpPr txBox="1">
            <a:spLocks/>
          </p:cNvSpPr>
          <p:nvPr/>
        </p:nvSpPr>
        <p:spPr>
          <a:xfrm>
            <a:off x="328614" y="5536879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917ED3C-F335-4F55-9A72-7A9ABA53205A}"/>
              </a:ext>
            </a:extLst>
          </p:cNvPr>
          <p:cNvSpPr txBox="1"/>
          <p:nvPr/>
        </p:nvSpPr>
        <p:spPr>
          <a:xfrm>
            <a:off x="1477507" y="1191382"/>
            <a:ext cx="9436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C00000"/>
                </a:solidFill>
              </a:rPr>
              <a:t>4 </a:t>
            </a:r>
            <a:r>
              <a:rPr lang="de-DE" sz="4400" dirty="0"/>
              <a:t>– Welches europäische Land sieht aus wie ein Stiefel?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521429" y="2810477"/>
            <a:ext cx="3658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A – </a:t>
            </a:r>
            <a:r>
              <a:rPr lang="de-DE" sz="4000" dirty="0">
                <a:solidFill>
                  <a:schemeClr val="accent1"/>
                </a:solidFill>
              </a:rPr>
              <a:t>Italien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3521429" y="3469518"/>
            <a:ext cx="3494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B – </a:t>
            </a:r>
            <a:r>
              <a:rPr lang="de-DE" sz="4000" dirty="0">
                <a:solidFill>
                  <a:schemeClr val="accent1"/>
                </a:solidFill>
              </a:rPr>
              <a:t>Polen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3521429" y="4089611"/>
            <a:ext cx="340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C – </a:t>
            </a:r>
            <a:r>
              <a:rPr lang="de-DE" sz="4000" dirty="0">
                <a:solidFill>
                  <a:schemeClr val="accent1"/>
                </a:solidFill>
              </a:rPr>
              <a:t>Dänemark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3521429" y="4699643"/>
            <a:ext cx="3437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D – </a:t>
            </a:r>
            <a:r>
              <a:rPr lang="de-DE" sz="4000" dirty="0">
                <a:solidFill>
                  <a:schemeClr val="accent1"/>
                </a:solidFill>
              </a:rPr>
              <a:t>Litauen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92" y="1866253"/>
            <a:ext cx="3143250" cy="3933825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9836553" y="5407529"/>
            <a:ext cx="9060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Quelle:Wikipedia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1967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933B0-D894-48A8-A073-80EF3122C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178" y="231453"/>
            <a:ext cx="1166076" cy="582351"/>
          </a:xfrm>
          <a:ln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de-DE" sz="3200" dirty="0"/>
              <a:t>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5F671BD-C161-4AE2-8127-5B0DB6FFE939}"/>
              </a:ext>
            </a:extLst>
          </p:cNvPr>
          <p:cNvSpPr txBox="1">
            <a:spLocks/>
          </p:cNvSpPr>
          <p:nvPr/>
        </p:nvSpPr>
        <p:spPr>
          <a:xfrm>
            <a:off x="3667762" y="208905"/>
            <a:ext cx="1219244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19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AB68AA-FC84-40A5-B7F2-3E2485F92F39}"/>
              </a:ext>
            </a:extLst>
          </p:cNvPr>
          <p:cNvSpPr txBox="1">
            <a:spLocks/>
          </p:cNvSpPr>
          <p:nvPr/>
        </p:nvSpPr>
        <p:spPr>
          <a:xfrm>
            <a:off x="5380674" y="231453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18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280841-08F4-4BBD-A86D-A4F56B8E57D9}"/>
              </a:ext>
            </a:extLst>
          </p:cNvPr>
          <p:cNvSpPr txBox="1">
            <a:spLocks/>
          </p:cNvSpPr>
          <p:nvPr/>
        </p:nvSpPr>
        <p:spPr>
          <a:xfrm>
            <a:off x="7093586" y="217166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17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D324BF0-CA3E-441B-8870-37DBAE8A4945}"/>
              </a:ext>
            </a:extLst>
          </p:cNvPr>
          <p:cNvSpPr txBox="1">
            <a:spLocks/>
          </p:cNvSpPr>
          <p:nvPr/>
        </p:nvSpPr>
        <p:spPr>
          <a:xfrm>
            <a:off x="8806498" y="208905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16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A03067-4CFC-4EA6-AF64-D0F561FBC4B2}"/>
              </a:ext>
            </a:extLst>
          </p:cNvPr>
          <p:cNvSpPr txBox="1">
            <a:spLocks/>
          </p:cNvSpPr>
          <p:nvPr/>
        </p:nvSpPr>
        <p:spPr>
          <a:xfrm>
            <a:off x="10812915" y="51849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7A719D-DC34-4C85-8041-5DC923D4E8B2}"/>
              </a:ext>
            </a:extLst>
          </p:cNvPr>
          <p:cNvSpPr txBox="1">
            <a:spLocks/>
          </p:cNvSpPr>
          <p:nvPr/>
        </p:nvSpPr>
        <p:spPr>
          <a:xfrm>
            <a:off x="10812915" y="1736903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14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76083B-7FFF-4937-8E1F-B8B704715A08}"/>
              </a:ext>
            </a:extLst>
          </p:cNvPr>
          <p:cNvSpPr txBox="1">
            <a:spLocks/>
          </p:cNvSpPr>
          <p:nvPr/>
        </p:nvSpPr>
        <p:spPr>
          <a:xfrm>
            <a:off x="10812915" y="295530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13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B49FD8-D130-4637-9A56-E9A316E10A11}"/>
              </a:ext>
            </a:extLst>
          </p:cNvPr>
          <p:cNvSpPr txBox="1">
            <a:spLocks/>
          </p:cNvSpPr>
          <p:nvPr/>
        </p:nvSpPr>
        <p:spPr>
          <a:xfrm>
            <a:off x="10812915" y="4179115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4FA6A37-405D-4D12-8FEC-4FF80BA5F56C}"/>
              </a:ext>
            </a:extLst>
          </p:cNvPr>
          <p:cNvSpPr txBox="1">
            <a:spLocks/>
          </p:cNvSpPr>
          <p:nvPr/>
        </p:nvSpPr>
        <p:spPr>
          <a:xfrm>
            <a:off x="10812915" y="5407529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23FDF7B-C444-4706-A8DB-7FE1ED6584A3}"/>
              </a:ext>
            </a:extLst>
          </p:cNvPr>
          <p:cNvSpPr txBox="1">
            <a:spLocks/>
          </p:cNvSpPr>
          <p:nvPr/>
        </p:nvSpPr>
        <p:spPr>
          <a:xfrm>
            <a:off x="2041526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A30EFBE-14F0-43CC-B07D-E5BA4D002CBF}"/>
              </a:ext>
            </a:extLst>
          </p:cNvPr>
          <p:cNvSpPr txBox="1">
            <a:spLocks/>
          </p:cNvSpPr>
          <p:nvPr/>
        </p:nvSpPr>
        <p:spPr>
          <a:xfrm>
            <a:off x="3754438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7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1C855BD-47B8-4AFD-A129-3883345FB350}"/>
              </a:ext>
            </a:extLst>
          </p:cNvPr>
          <p:cNvSpPr txBox="1">
            <a:spLocks/>
          </p:cNvSpPr>
          <p:nvPr/>
        </p:nvSpPr>
        <p:spPr>
          <a:xfrm>
            <a:off x="5467350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8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1DCAA1F-30FB-45E9-A9CC-1549C09AE592}"/>
              </a:ext>
            </a:extLst>
          </p:cNvPr>
          <p:cNvSpPr txBox="1">
            <a:spLocks/>
          </p:cNvSpPr>
          <p:nvPr/>
        </p:nvSpPr>
        <p:spPr>
          <a:xfrm>
            <a:off x="7180262" y="6038169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9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6C64478-0B9D-4920-B9C7-6C7F9942C996}"/>
              </a:ext>
            </a:extLst>
          </p:cNvPr>
          <p:cNvSpPr txBox="1">
            <a:spLocks/>
          </p:cNvSpPr>
          <p:nvPr/>
        </p:nvSpPr>
        <p:spPr>
          <a:xfrm>
            <a:off x="8893174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10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E297B1-E499-4486-B376-7B768388B398}"/>
              </a:ext>
            </a:extLst>
          </p:cNvPr>
          <p:cNvSpPr txBox="1">
            <a:spLocks/>
          </p:cNvSpPr>
          <p:nvPr/>
        </p:nvSpPr>
        <p:spPr>
          <a:xfrm>
            <a:off x="328614" y="64784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3D64427-C0FA-4BA5-A000-3CBEF88D2F45}"/>
              </a:ext>
            </a:extLst>
          </p:cNvPr>
          <p:cNvSpPr txBox="1">
            <a:spLocks/>
          </p:cNvSpPr>
          <p:nvPr/>
        </p:nvSpPr>
        <p:spPr>
          <a:xfrm>
            <a:off x="328614" y="1866253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2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5B55E4E-BC20-4BDE-9878-B92A2714443C}"/>
              </a:ext>
            </a:extLst>
          </p:cNvPr>
          <p:cNvSpPr txBox="1">
            <a:spLocks/>
          </p:cNvSpPr>
          <p:nvPr/>
        </p:nvSpPr>
        <p:spPr>
          <a:xfrm>
            <a:off x="328614" y="308465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F527C4-B81F-41EC-8FFD-EEFA6CF3EDB2}"/>
              </a:ext>
            </a:extLst>
          </p:cNvPr>
          <p:cNvSpPr txBox="1">
            <a:spLocks/>
          </p:cNvSpPr>
          <p:nvPr/>
        </p:nvSpPr>
        <p:spPr>
          <a:xfrm>
            <a:off x="328614" y="4308465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22A898D-9726-46B0-8806-5B64D06BDA96}"/>
              </a:ext>
            </a:extLst>
          </p:cNvPr>
          <p:cNvSpPr txBox="1">
            <a:spLocks/>
          </p:cNvSpPr>
          <p:nvPr/>
        </p:nvSpPr>
        <p:spPr>
          <a:xfrm>
            <a:off x="328614" y="5536879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917ED3C-F335-4F55-9A72-7A9ABA53205A}"/>
              </a:ext>
            </a:extLst>
          </p:cNvPr>
          <p:cNvSpPr txBox="1"/>
          <p:nvPr/>
        </p:nvSpPr>
        <p:spPr>
          <a:xfrm>
            <a:off x="1477507" y="1191382"/>
            <a:ext cx="9436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C00000"/>
                </a:solidFill>
              </a:rPr>
              <a:t>5 </a:t>
            </a:r>
            <a:r>
              <a:rPr lang="de-DE" sz="4400" dirty="0"/>
              <a:t>– Aus welchem Land stammt die folgende Euro-Münze?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521429" y="2810477"/>
            <a:ext cx="3658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A – </a:t>
            </a:r>
            <a:r>
              <a:rPr lang="de-DE" sz="4000" dirty="0">
                <a:solidFill>
                  <a:schemeClr val="accent1"/>
                </a:solidFill>
              </a:rPr>
              <a:t>Finnland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3521429" y="3469518"/>
            <a:ext cx="3835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B – </a:t>
            </a:r>
            <a:r>
              <a:rPr lang="de-DE" sz="4000" dirty="0">
                <a:solidFill>
                  <a:schemeClr val="accent1"/>
                </a:solidFill>
              </a:rPr>
              <a:t>Griechenland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3521429" y="4089611"/>
            <a:ext cx="340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C – </a:t>
            </a:r>
            <a:r>
              <a:rPr lang="de-DE" sz="4000" dirty="0">
                <a:solidFill>
                  <a:schemeClr val="accent1"/>
                </a:solidFill>
              </a:rPr>
              <a:t>Portugal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3521429" y="4699643"/>
            <a:ext cx="3437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D – </a:t>
            </a:r>
            <a:r>
              <a:rPr lang="de-DE" sz="4000" dirty="0">
                <a:solidFill>
                  <a:schemeClr val="accent1"/>
                </a:solidFill>
              </a:rPr>
              <a:t>Spanien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9836553" y="5407529"/>
            <a:ext cx="9060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Quelle:Wikipedia</a:t>
            </a:r>
            <a:endParaRPr lang="de-DE" sz="8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99" y="2755345"/>
            <a:ext cx="2668532" cy="266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933B0-D894-48A8-A073-80EF3122C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178" y="231453"/>
            <a:ext cx="1166076" cy="582351"/>
          </a:xfrm>
          <a:ln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de-DE" sz="3200" dirty="0"/>
              <a:t>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5F671BD-C161-4AE2-8127-5B0DB6FFE939}"/>
              </a:ext>
            </a:extLst>
          </p:cNvPr>
          <p:cNvSpPr txBox="1">
            <a:spLocks/>
          </p:cNvSpPr>
          <p:nvPr/>
        </p:nvSpPr>
        <p:spPr>
          <a:xfrm>
            <a:off x="3667762" y="208905"/>
            <a:ext cx="1219244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19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AB68AA-FC84-40A5-B7F2-3E2485F92F39}"/>
              </a:ext>
            </a:extLst>
          </p:cNvPr>
          <p:cNvSpPr txBox="1">
            <a:spLocks/>
          </p:cNvSpPr>
          <p:nvPr/>
        </p:nvSpPr>
        <p:spPr>
          <a:xfrm>
            <a:off x="5380674" y="231453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18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280841-08F4-4BBD-A86D-A4F56B8E57D9}"/>
              </a:ext>
            </a:extLst>
          </p:cNvPr>
          <p:cNvSpPr txBox="1">
            <a:spLocks/>
          </p:cNvSpPr>
          <p:nvPr/>
        </p:nvSpPr>
        <p:spPr>
          <a:xfrm>
            <a:off x="7093586" y="217166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17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D324BF0-CA3E-441B-8870-37DBAE8A4945}"/>
              </a:ext>
            </a:extLst>
          </p:cNvPr>
          <p:cNvSpPr txBox="1">
            <a:spLocks/>
          </p:cNvSpPr>
          <p:nvPr/>
        </p:nvSpPr>
        <p:spPr>
          <a:xfrm>
            <a:off x="8806498" y="208905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16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A03067-4CFC-4EA6-AF64-D0F561FBC4B2}"/>
              </a:ext>
            </a:extLst>
          </p:cNvPr>
          <p:cNvSpPr txBox="1">
            <a:spLocks/>
          </p:cNvSpPr>
          <p:nvPr/>
        </p:nvSpPr>
        <p:spPr>
          <a:xfrm>
            <a:off x="10812915" y="51849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7A719D-DC34-4C85-8041-5DC923D4E8B2}"/>
              </a:ext>
            </a:extLst>
          </p:cNvPr>
          <p:cNvSpPr txBox="1">
            <a:spLocks/>
          </p:cNvSpPr>
          <p:nvPr/>
        </p:nvSpPr>
        <p:spPr>
          <a:xfrm>
            <a:off x="10812915" y="1736903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14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76083B-7FFF-4937-8E1F-B8B704715A08}"/>
              </a:ext>
            </a:extLst>
          </p:cNvPr>
          <p:cNvSpPr txBox="1">
            <a:spLocks/>
          </p:cNvSpPr>
          <p:nvPr/>
        </p:nvSpPr>
        <p:spPr>
          <a:xfrm>
            <a:off x="10812915" y="295530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13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B49FD8-D130-4637-9A56-E9A316E10A11}"/>
              </a:ext>
            </a:extLst>
          </p:cNvPr>
          <p:cNvSpPr txBox="1">
            <a:spLocks/>
          </p:cNvSpPr>
          <p:nvPr/>
        </p:nvSpPr>
        <p:spPr>
          <a:xfrm>
            <a:off x="10812915" y="4179115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4FA6A37-405D-4D12-8FEC-4FF80BA5F56C}"/>
              </a:ext>
            </a:extLst>
          </p:cNvPr>
          <p:cNvSpPr txBox="1">
            <a:spLocks/>
          </p:cNvSpPr>
          <p:nvPr/>
        </p:nvSpPr>
        <p:spPr>
          <a:xfrm>
            <a:off x="10812915" y="5407529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23FDF7B-C444-4706-A8DB-7FE1ED6584A3}"/>
              </a:ext>
            </a:extLst>
          </p:cNvPr>
          <p:cNvSpPr txBox="1">
            <a:spLocks/>
          </p:cNvSpPr>
          <p:nvPr/>
        </p:nvSpPr>
        <p:spPr>
          <a:xfrm>
            <a:off x="2041526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A30EFBE-14F0-43CC-B07D-E5BA4D002CBF}"/>
              </a:ext>
            </a:extLst>
          </p:cNvPr>
          <p:cNvSpPr txBox="1">
            <a:spLocks/>
          </p:cNvSpPr>
          <p:nvPr/>
        </p:nvSpPr>
        <p:spPr>
          <a:xfrm>
            <a:off x="3754438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7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1C855BD-47B8-4AFD-A129-3883345FB350}"/>
              </a:ext>
            </a:extLst>
          </p:cNvPr>
          <p:cNvSpPr txBox="1">
            <a:spLocks/>
          </p:cNvSpPr>
          <p:nvPr/>
        </p:nvSpPr>
        <p:spPr>
          <a:xfrm>
            <a:off x="5467350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8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1DCAA1F-30FB-45E9-A9CC-1549C09AE592}"/>
              </a:ext>
            </a:extLst>
          </p:cNvPr>
          <p:cNvSpPr txBox="1">
            <a:spLocks/>
          </p:cNvSpPr>
          <p:nvPr/>
        </p:nvSpPr>
        <p:spPr>
          <a:xfrm>
            <a:off x="7180262" y="6038169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9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6C64478-0B9D-4920-B9C7-6C7F9942C996}"/>
              </a:ext>
            </a:extLst>
          </p:cNvPr>
          <p:cNvSpPr txBox="1">
            <a:spLocks/>
          </p:cNvSpPr>
          <p:nvPr/>
        </p:nvSpPr>
        <p:spPr>
          <a:xfrm>
            <a:off x="8893174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10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E297B1-E499-4486-B376-7B768388B398}"/>
              </a:ext>
            </a:extLst>
          </p:cNvPr>
          <p:cNvSpPr txBox="1">
            <a:spLocks/>
          </p:cNvSpPr>
          <p:nvPr/>
        </p:nvSpPr>
        <p:spPr>
          <a:xfrm>
            <a:off x="328614" y="64784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3D64427-C0FA-4BA5-A000-3CBEF88D2F45}"/>
              </a:ext>
            </a:extLst>
          </p:cNvPr>
          <p:cNvSpPr txBox="1">
            <a:spLocks/>
          </p:cNvSpPr>
          <p:nvPr/>
        </p:nvSpPr>
        <p:spPr>
          <a:xfrm>
            <a:off x="328614" y="1866253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2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5B55E4E-BC20-4BDE-9878-B92A2714443C}"/>
              </a:ext>
            </a:extLst>
          </p:cNvPr>
          <p:cNvSpPr txBox="1">
            <a:spLocks/>
          </p:cNvSpPr>
          <p:nvPr/>
        </p:nvSpPr>
        <p:spPr>
          <a:xfrm>
            <a:off x="328614" y="308465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F527C4-B81F-41EC-8FFD-EEFA6CF3EDB2}"/>
              </a:ext>
            </a:extLst>
          </p:cNvPr>
          <p:cNvSpPr txBox="1">
            <a:spLocks/>
          </p:cNvSpPr>
          <p:nvPr/>
        </p:nvSpPr>
        <p:spPr>
          <a:xfrm>
            <a:off x="328614" y="4308465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22A898D-9726-46B0-8806-5B64D06BDA96}"/>
              </a:ext>
            </a:extLst>
          </p:cNvPr>
          <p:cNvSpPr txBox="1">
            <a:spLocks/>
          </p:cNvSpPr>
          <p:nvPr/>
        </p:nvSpPr>
        <p:spPr>
          <a:xfrm>
            <a:off x="328614" y="5536879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917ED3C-F335-4F55-9A72-7A9ABA53205A}"/>
              </a:ext>
            </a:extLst>
          </p:cNvPr>
          <p:cNvSpPr txBox="1"/>
          <p:nvPr/>
        </p:nvSpPr>
        <p:spPr>
          <a:xfrm>
            <a:off x="1477507" y="1191382"/>
            <a:ext cx="9436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C00000"/>
                </a:solidFill>
              </a:rPr>
              <a:t>6 </a:t>
            </a:r>
            <a:r>
              <a:rPr lang="de-DE" sz="4400" dirty="0"/>
              <a:t>– Das Europäische Parlament hat seinen Hauptsitz in…?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521429" y="2810477"/>
            <a:ext cx="3658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A – </a:t>
            </a:r>
            <a:r>
              <a:rPr lang="de-DE" sz="4000" dirty="0">
                <a:solidFill>
                  <a:schemeClr val="accent1"/>
                </a:solidFill>
              </a:rPr>
              <a:t>Kopenhagen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3521429" y="3469518"/>
            <a:ext cx="3835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B – </a:t>
            </a:r>
            <a:r>
              <a:rPr lang="de-DE" sz="4000" dirty="0">
                <a:solidFill>
                  <a:schemeClr val="accent1"/>
                </a:solidFill>
              </a:rPr>
              <a:t>Amsterdam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3521429" y="4089611"/>
            <a:ext cx="340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C – </a:t>
            </a:r>
            <a:r>
              <a:rPr lang="de-DE" sz="4000" dirty="0">
                <a:solidFill>
                  <a:schemeClr val="accent1"/>
                </a:solidFill>
              </a:rPr>
              <a:t>Den Haag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3521429" y="4699643"/>
            <a:ext cx="3437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D – </a:t>
            </a:r>
            <a:r>
              <a:rPr lang="de-DE" sz="4000" dirty="0">
                <a:solidFill>
                  <a:schemeClr val="accent1"/>
                </a:solidFill>
              </a:rPr>
              <a:t>Brüssel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9836553" y="5407529"/>
            <a:ext cx="9060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Quelle:Wikipedia</a:t>
            </a:r>
            <a:endParaRPr lang="de-DE" sz="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48" y="3516203"/>
            <a:ext cx="3069079" cy="180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933B0-D894-48A8-A073-80EF3122C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178" y="231453"/>
            <a:ext cx="1166076" cy="582351"/>
          </a:xfrm>
          <a:ln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de-DE" sz="3200" dirty="0"/>
              <a:t>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5F671BD-C161-4AE2-8127-5B0DB6FFE939}"/>
              </a:ext>
            </a:extLst>
          </p:cNvPr>
          <p:cNvSpPr txBox="1">
            <a:spLocks/>
          </p:cNvSpPr>
          <p:nvPr/>
        </p:nvSpPr>
        <p:spPr>
          <a:xfrm>
            <a:off x="3667762" y="208905"/>
            <a:ext cx="1219244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19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AB68AA-FC84-40A5-B7F2-3E2485F92F39}"/>
              </a:ext>
            </a:extLst>
          </p:cNvPr>
          <p:cNvSpPr txBox="1">
            <a:spLocks/>
          </p:cNvSpPr>
          <p:nvPr/>
        </p:nvSpPr>
        <p:spPr>
          <a:xfrm>
            <a:off x="5380674" y="231453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18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280841-08F4-4BBD-A86D-A4F56B8E57D9}"/>
              </a:ext>
            </a:extLst>
          </p:cNvPr>
          <p:cNvSpPr txBox="1">
            <a:spLocks/>
          </p:cNvSpPr>
          <p:nvPr/>
        </p:nvSpPr>
        <p:spPr>
          <a:xfrm>
            <a:off x="7093586" y="217166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17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D324BF0-CA3E-441B-8870-37DBAE8A4945}"/>
              </a:ext>
            </a:extLst>
          </p:cNvPr>
          <p:cNvSpPr txBox="1">
            <a:spLocks/>
          </p:cNvSpPr>
          <p:nvPr/>
        </p:nvSpPr>
        <p:spPr>
          <a:xfrm>
            <a:off x="8806498" y="208905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16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A03067-4CFC-4EA6-AF64-D0F561FBC4B2}"/>
              </a:ext>
            </a:extLst>
          </p:cNvPr>
          <p:cNvSpPr txBox="1">
            <a:spLocks/>
          </p:cNvSpPr>
          <p:nvPr/>
        </p:nvSpPr>
        <p:spPr>
          <a:xfrm>
            <a:off x="10812915" y="51849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7A719D-DC34-4C85-8041-5DC923D4E8B2}"/>
              </a:ext>
            </a:extLst>
          </p:cNvPr>
          <p:cNvSpPr txBox="1">
            <a:spLocks/>
          </p:cNvSpPr>
          <p:nvPr/>
        </p:nvSpPr>
        <p:spPr>
          <a:xfrm>
            <a:off x="10812915" y="1736903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14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76083B-7FFF-4937-8E1F-B8B704715A08}"/>
              </a:ext>
            </a:extLst>
          </p:cNvPr>
          <p:cNvSpPr txBox="1">
            <a:spLocks/>
          </p:cNvSpPr>
          <p:nvPr/>
        </p:nvSpPr>
        <p:spPr>
          <a:xfrm>
            <a:off x="10812915" y="295530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13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B49FD8-D130-4637-9A56-E9A316E10A11}"/>
              </a:ext>
            </a:extLst>
          </p:cNvPr>
          <p:cNvSpPr txBox="1">
            <a:spLocks/>
          </p:cNvSpPr>
          <p:nvPr/>
        </p:nvSpPr>
        <p:spPr>
          <a:xfrm>
            <a:off x="10812915" y="4179115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4FA6A37-405D-4D12-8FEC-4FF80BA5F56C}"/>
              </a:ext>
            </a:extLst>
          </p:cNvPr>
          <p:cNvSpPr txBox="1">
            <a:spLocks/>
          </p:cNvSpPr>
          <p:nvPr/>
        </p:nvSpPr>
        <p:spPr>
          <a:xfrm>
            <a:off x="10812915" y="5407529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23FDF7B-C444-4706-A8DB-7FE1ED6584A3}"/>
              </a:ext>
            </a:extLst>
          </p:cNvPr>
          <p:cNvSpPr txBox="1">
            <a:spLocks/>
          </p:cNvSpPr>
          <p:nvPr/>
        </p:nvSpPr>
        <p:spPr>
          <a:xfrm>
            <a:off x="2041526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A30EFBE-14F0-43CC-B07D-E5BA4D002CBF}"/>
              </a:ext>
            </a:extLst>
          </p:cNvPr>
          <p:cNvSpPr txBox="1">
            <a:spLocks/>
          </p:cNvSpPr>
          <p:nvPr/>
        </p:nvSpPr>
        <p:spPr>
          <a:xfrm>
            <a:off x="3754438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7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1C855BD-47B8-4AFD-A129-3883345FB350}"/>
              </a:ext>
            </a:extLst>
          </p:cNvPr>
          <p:cNvSpPr txBox="1">
            <a:spLocks/>
          </p:cNvSpPr>
          <p:nvPr/>
        </p:nvSpPr>
        <p:spPr>
          <a:xfrm>
            <a:off x="5467350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8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1DCAA1F-30FB-45E9-A9CC-1549C09AE592}"/>
              </a:ext>
            </a:extLst>
          </p:cNvPr>
          <p:cNvSpPr txBox="1">
            <a:spLocks/>
          </p:cNvSpPr>
          <p:nvPr/>
        </p:nvSpPr>
        <p:spPr>
          <a:xfrm>
            <a:off x="7180262" y="6038169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9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6C64478-0B9D-4920-B9C7-6C7F9942C996}"/>
              </a:ext>
            </a:extLst>
          </p:cNvPr>
          <p:cNvSpPr txBox="1">
            <a:spLocks/>
          </p:cNvSpPr>
          <p:nvPr/>
        </p:nvSpPr>
        <p:spPr>
          <a:xfrm>
            <a:off x="8893174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10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E297B1-E499-4486-B376-7B768388B398}"/>
              </a:ext>
            </a:extLst>
          </p:cNvPr>
          <p:cNvSpPr txBox="1">
            <a:spLocks/>
          </p:cNvSpPr>
          <p:nvPr/>
        </p:nvSpPr>
        <p:spPr>
          <a:xfrm>
            <a:off x="328614" y="64784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3D64427-C0FA-4BA5-A000-3CBEF88D2F45}"/>
              </a:ext>
            </a:extLst>
          </p:cNvPr>
          <p:cNvSpPr txBox="1">
            <a:spLocks/>
          </p:cNvSpPr>
          <p:nvPr/>
        </p:nvSpPr>
        <p:spPr>
          <a:xfrm>
            <a:off x="328614" y="1866253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2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5B55E4E-BC20-4BDE-9878-B92A2714443C}"/>
              </a:ext>
            </a:extLst>
          </p:cNvPr>
          <p:cNvSpPr txBox="1">
            <a:spLocks/>
          </p:cNvSpPr>
          <p:nvPr/>
        </p:nvSpPr>
        <p:spPr>
          <a:xfrm>
            <a:off x="328614" y="308465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F527C4-B81F-41EC-8FFD-EEFA6CF3EDB2}"/>
              </a:ext>
            </a:extLst>
          </p:cNvPr>
          <p:cNvSpPr txBox="1">
            <a:spLocks/>
          </p:cNvSpPr>
          <p:nvPr/>
        </p:nvSpPr>
        <p:spPr>
          <a:xfrm>
            <a:off x="328614" y="4308465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22A898D-9726-46B0-8806-5B64D06BDA96}"/>
              </a:ext>
            </a:extLst>
          </p:cNvPr>
          <p:cNvSpPr txBox="1">
            <a:spLocks/>
          </p:cNvSpPr>
          <p:nvPr/>
        </p:nvSpPr>
        <p:spPr>
          <a:xfrm>
            <a:off x="328614" y="5536879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917ED3C-F335-4F55-9A72-7A9ABA53205A}"/>
              </a:ext>
            </a:extLst>
          </p:cNvPr>
          <p:cNvSpPr txBox="1"/>
          <p:nvPr/>
        </p:nvSpPr>
        <p:spPr>
          <a:xfrm>
            <a:off x="1477507" y="1191382"/>
            <a:ext cx="9436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C00000"/>
                </a:solidFill>
              </a:rPr>
              <a:t>7 </a:t>
            </a:r>
            <a:r>
              <a:rPr lang="de-DE" sz="4400" dirty="0"/>
              <a:t>– </a:t>
            </a:r>
            <a:r>
              <a:rPr lang="de-DE" sz="4400" dirty="0" err="1"/>
              <a:t>Wieviele</a:t>
            </a:r>
            <a:r>
              <a:rPr lang="de-DE" sz="4400" dirty="0"/>
              <a:t> Mitgliedstaaten hat die EU aktuell?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521429" y="2810477"/>
            <a:ext cx="3658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A – </a:t>
            </a:r>
            <a:r>
              <a:rPr lang="de-DE" sz="4000" dirty="0">
                <a:solidFill>
                  <a:schemeClr val="accent1"/>
                </a:solidFill>
              </a:rPr>
              <a:t>27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3521429" y="3469518"/>
            <a:ext cx="3835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B – </a:t>
            </a:r>
            <a:r>
              <a:rPr lang="de-DE" sz="4000" dirty="0">
                <a:solidFill>
                  <a:schemeClr val="accent1"/>
                </a:solidFill>
              </a:rPr>
              <a:t>26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3521429" y="4089611"/>
            <a:ext cx="340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C – </a:t>
            </a:r>
            <a:r>
              <a:rPr lang="de-DE" sz="4000" dirty="0">
                <a:solidFill>
                  <a:schemeClr val="accent1"/>
                </a:solidFill>
              </a:rPr>
              <a:t>25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3521429" y="4699643"/>
            <a:ext cx="3437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D – </a:t>
            </a:r>
            <a:r>
              <a:rPr lang="de-DE" sz="4000" dirty="0">
                <a:solidFill>
                  <a:schemeClr val="accent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51989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933B0-D894-48A8-A073-80EF3122C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178" y="231453"/>
            <a:ext cx="1166076" cy="582351"/>
          </a:xfrm>
          <a:ln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de-DE" sz="3200" dirty="0"/>
              <a:t>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5F671BD-C161-4AE2-8127-5B0DB6FFE939}"/>
              </a:ext>
            </a:extLst>
          </p:cNvPr>
          <p:cNvSpPr txBox="1">
            <a:spLocks/>
          </p:cNvSpPr>
          <p:nvPr/>
        </p:nvSpPr>
        <p:spPr>
          <a:xfrm>
            <a:off x="3667762" y="208905"/>
            <a:ext cx="1219244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19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AB68AA-FC84-40A5-B7F2-3E2485F92F39}"/>
              </a:ext>
            </a:extLst>
          </p:cNvPr>
          <p:cNvSpPr txBox="1">
            <a:spLocks/>
          </p:cNvSpPr>
          <p:nvPr/>
        </p:nvSpPr>
        <p:spPr>
          <a:xfrm>
            <a:off x="5380674" y="231453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18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280841-08F4-4BBD-A86D-A4F56B8E57D9}"/>
              </a:ext>
            </a:extLst>
          </p:cNvPr>
          <p:cNvSpPr txBox="1">
            <a:spLocks/>
          </p:cNvSpPr>
          <p:nvPr/>
        </p:nvSpPr>
        <p:spPr>
          <a:xfrm>
            <a:off x="7093586" y="217166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17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D324BF0-CA3E-441B-8870-37DBAE8A4945}"/>
              </a:ext>
            </a:extLst>
          </p:cNvPr>
          <p:cNvSpPr txBox="1">
            <a:spLocks/>
          </p:cNvSpPr>
          <p:nvPr/>
        </p:nvSpPr>
        <p:spPr>
          <a:xfrm>
            <a:off x="8806498" y="208905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16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A03067-4CFC-4EA6-AF64-D0F561FBC4B2}"/>
              </a:ext>
            </a:extLst>
          </p:cNvPr>
          <p:cNvSpPr txBox="1">
            <a:spLocks/>
          </p:cNvSpPr>
          <p:nvPr/>
        </p:nvSpPr>
        <p:spPr>
          <a:xfrm>
            <a:off x="10812915" y="51849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7A719D-DC34-4C85-8041-5DC923D4E8B2}"/>
              </a:ext>
            </a:extLst>
          </p:cNvPr>
          <p:cNvSpPr txBox="1">
            <a:spLocks/>
          </p:cNvSpPr>
          <p:nvPr/>
        </p:nvSpPr>
        <p:spPr>
          <a:xfrm>
            <a:off x="10812915" y="1736903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14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76083B-7FFF-4937-8E1F-B8B704715A08}"/>
              </a:ext>
            </a:extLst>
          </p:cNvPr>
          <p:cNvSpPr txBox="1">
            <a:spLocks/>
          </p:cNvSpPr>
          <p:nvPr/>
        </p:nvSpPr>
        <p:spPr>
          <a:xfrm>
            <a:off x="10812915" y="295530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13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B49FD8-D130-4637-9A56-E9A316E10A11}"/>
              </a:ext>
            </a:extLst>
          </p:cNvPr>
          <p:cNvSpPr txBox="1">
            <a:spLocks/>
          </p:cNvSpPr>
          <p:nvPr/>
        </p:nvSpPr>
        <p:spPr>
          <a:xfrm>
            <a:off x="10812915" y="4179115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4FA6A37-405D-4D12-8FEC-4FF80BA5F56C}"/>
              </a:ext>
            </a:extLst>
          </p:cNvPr>
          <p:cNvSpPr txBox="1">
            <a:spLocks/>
          </p:cNvSpPr>
          <p:nvPr/>
        </p:nvSpPr>
        <p:spPr>
          <a:xfrm>
            <a:off x="10812915" y="5407529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23FDF7B-C444-4706-A8DB-7FE1ED6584A3}"/>
              </a:ext>
            </a:extLst>
          </p:cNvPr>
          <p:cNvSpPr txBox="1">
            <a:spLocks/>
          </p:cNvSpPr>
          <p:nvPr/>
        </p:nvSpPr>
        <p:spPr>
          <a:xfrm>
            <a:off x="2041526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A30EFBE-14F0-43CC-B07D-E5BA4D002CBF}"/>
              </a:ext>
            </a:extLst>
          </p:cNvPr>
          <p:cNvSpPr txBox="1">
            <a:spLocks/>
          </p:cNvSpPr>
          <p:nvPr/>
        </p:nvSpPr>
        <p:spPr>
          <a:xfrm>
            <a:off x="3754438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7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1C855BD-47B8-4AFD-A129-3883345FB350}"/>
              </a:ext>
            </a:extLst>
          </p:cNvPr>
          <p:cNvSpPr txBox="1">
            <a:spLocks/>
          </p:cNvSpPr>
          <p:nvPr/>
        </p:nvSpPr>
        <p:spPr>
          <a:xfrm>
            <a:off x="5467350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8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1DCAA1F-30FB-45E9-A9CC-1549C09AE592}"/>
              </a:ext>
            </a:extLst>
          </p:cNvPr>
          <p:cNvSpPr txBox="1">
            <a:spLocks/>
          </p:cNvSpPr>
          <p:nvPr/>
        </p:nvSpPr>
        <p:spPr>
          <a:xfrm>
            <a:off x="7180262" y="6038169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9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6C64478-0B9D-4920-B9C7-6C7F9942C996}"/>
              </a:ext>
            </a:extLst>
          </p:cNvPr>
          <p:cNvSpPr txBox="1">
            <a:spLocks/>
          </p:cNvSpPr>
          <p:nvPr/>
        </p:nvSpPr>
        <p:spPr>
          <a:xfrm>
            <a:off x="8893174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10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E297B1-E499-4486-B376-7B768388B398}"/>
              </a:ext>
            </a:extLst>
          </p:cNvPr>
          <p:cNvSpPr txBox="1">
            <a:spLocks/>
          </p:cNvSpPr>
          <p:nvPr/>
        </p:nvSpPr>
        <p:spPr>
          <a:xfrm>
            <a:off x="328614" y="64784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3D64427-C0FA-4BA5-A000-3CBEF88D2F45}"/>
              </a:ext>
            </a:extLst>
          </p:cNvPr>
          <p:cNvSpPr txBox="1">
            <a:spLocks/>
          </p:cNvSpPr>
          <p:nvPr/>
        </p:nvSpPr>
        <p:spPr>
          <a:xfrm>
            <a:off x="328614" y="1866253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2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5B55E4E-BC20-4BDE-9878-B92A2714443C}"/>
              </a:ext>
            </a:extLst>
          </p:cNvPr>
          <p:cNvSpPr txBox="1">
            <a:spLocks/>
          </p:cNvSpPr>
          <p:nvPr/>
        </p:nvSpPr>
        <p:spPr>
          <a:xfrm>
            <a:off x="328614" y="308465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F527C4-B81F-41EC-8FFD-EEFA6CF3EDB2}"/>
              </a:ext>
            </a:extLst>
          </p:cNvPr>
          <p:cNvSpPr txBox="1">
            <a:spLocks/>
          </p:cNvSpPr>
          <p:nvPr/>
        </p:nvSpPr>
        <p:spPr>
          <a:xfrm>
            <a:off x="328614" y="4308465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22A898D-9726-46B0-8806-5B64D06BDA96}"/>
              </a:ext>
            </a:extLst>
          </p:cNvPr>
          <p:cNvSpPr txBox="1">
            <a:spLocks/>
          </p:cNvSpPr>
          <p:nvPr/>
        </p:nvSpPr>
        <p:spPr>
          <a:xfrm>
            <a:off x="328614" y="5536879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917ED3C-F335-4F55-9A72-7A9ABA53205A}"/>
              </a:ext>
            </a:extLst>
          </p:cNvPr>
          <p:cNvSpPr txBox="1"/>
          <p:nvPr/>
        </p:nvSpPr>
        <p:spPr>
          <a:xfrm>
            <a:off x="1477507" y="1191382"/>
            <a:ext cx="9436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C00000"/>
                </a:solidFill>
              </a:rPr>
              <a:t>8 </a:t>
            </a:r>
            <a:r>
              <a:rPr lang="de-DE" sz="4400" dirty="0"/>
              <a:t>– </a:t>
            </a:r>
            <a:r>
              <a:rPr lang="de-DE" sz="4400" dirty="0" err="1"/>
              <a:t>Wieviele</a:t>
            </a:r>
            <a:r>
              <a:rPr lang="de-DE" sz="4400" dirty="0"/>
              <a:t> Einwohner hat die EU ungefähr?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521429" y="2810477"/>
            <a:ext cx="3658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A – </a:t>
            </a:r>
            <a:r>
              <a:rPr lang="de-DE" sz="4000" dirty="0">
                <a:solidFill>
                  <a:schemeClr val="accent1"/>
                </a:solidFill>
              </a:rPr>
              <a:t>ca. 700 </a:t>
            </a:r>
            <a:r>
              <a:rPr lang="de-DE" sz="4000" dirty="0" err="1">
                <a:solidFill>
                  <a:schemeClr val="accent1"/>
                </a:solidFill>
              </a:rPr>
              <a:t>Mio</a:t>
            </a:r>
            <a:endParaRPr lang="de-DE" sz="4000" dirty="0">
              <a:solidFill>
                <a:schemeClr val="accent1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521429" y="3469518"/>
            <a:ext cx="3835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B – </a:t>
            </a:r>
            <a:r>
              <a:rPr lang="de-DE" sz="4000" dirty="0">
                <a:solidFill>
                  <a:schemeClr val="accent1"/>
                </a:solidFill>
              </a:rPr>
              <a:t>ca. 450 </a:t>
            </a:r>
            <a:r>
              <a:rPr lang="de-DE" sz="4000" dirty="0" err="1">
                <a:solidFill>
                  <a:schemeClr val="accent1"/>
                </a:solidFill>
              </a:rPr>
              <a:t>Mio</a:t>
            </a:r>
            <a:endParaRPr lang="de-DE" sz="4000" dirty="0">
              <a:solidFill>
                <a:schemeClr val="accent1"/>
              </a:solidFill>
            </a:endParaRPr>
          </a:p>
          <a:p>
            <a:endParaRPr lang="de-DE" sz="4000" dirty="0">
              <a:solidFill>
                <a:schemeClr val="accent1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3521429" y="4089611"/>
            <a:ext cx="3403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C – </a:t>
            </a:r>
            <a:r>
              <a:rPr lang="de-DE" sz="4000" dirty="0">
                <a:solidFill>
                  <a:schemeClr val="accent1"/>
                </a:solidFill>
              </a:rPr>
              <a:t>ca. 200 </a:t>
            </a:r>
            <a:r>
              <a:rPr lang="de-DE" sz="4000" dirty="0" err="1">
                <a:solidFill>
                  <a:schemeClr val="accent1"/>
                </a:solidFill>
              </a:rPr>
              <a:t>Mio</a:t>
            </a:r>
            <a:endParaRPr lang="de-DE" sz="4000" dirty="0">
              <a:solidFill>
                <a:schemeClr val="accent1"/>
              </a:solidFill>
            </a:endParaRPr>
          </a:p>
          <a:p>
            <a:endParaRPr lang="de-DE" sz="4000" dirty="0">
              <a:solidFill>
                <a:schemeClr val="accent1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521429" y="4699643"/>
            <a:ext cx="3437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D – </a:t>
            </a:r>
            <a:r>
              <a:rPr lang="de-DE" sz="4000" dirty="0">
                <a:solidFill>
                  <a:schemeClr val="accent1"/>
                </a:solidFill>
              </a:rPr>
              <a:t>ca. 150 </a:t>
            </a:r>
            <a:r>
              <a:rPr lang="de-DE" sz="4000" dirty="0" err="1">
                <a:solidFill>
                  <a:schemeClr val="accent1"/>
                </a:solidFill>
              </a:rPr>
              <a:t>Mio</a:t>
            </a:r>
            <a:endParaRPr lang="de-DE" sz="4000" dirty="0">
              <a:solidFill>
                <a:schemeClr val="accent1"/>
              </a:solidFill>
            </a:endParaRPr>
          </a:p>
          <a:p>
            <a:endParaRPr lang="de-DE" sz="4000" dirty="0">
              <a:solidFill>
                <a:schemeClr val="accent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9836553" y="5407529"/>
            <a:ext cx="9060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Quelle:Wikipedia</a:t>
            </a:r>
            <a:endParaRPr lang="de-DE" sz="8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79" y="2440344"/>
            <a:ext cx="2928797" cy="28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933B0-D894-48A8-A073-80EF3122C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178" y="231453"/>
            <a:ext cx="1166076" cy="582351"/>
          </a:xfrm>
          <a:ln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de-DE" sz="3200" dirty="0"/>
              <a:t>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5F671BD-C161-4AE2-8127-5B0DB6FFE939}"/>
              </a:ext>
            </a:extLst>
          </p:cNvPr>
          <p:cNvSpPr txBox="1">
            <a:spLocks/>
          </p:cNvSpPr>
          <p:nvPr/>
        </p:nvSpPr>
        <p:spPr>
          <a:xfrm>
            <a:off x="3667762" y="208905"/>
            <a:ext cx="1219244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19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AB68AA-FC84-40A5-B7F2-3E2485F92F39}"/>
              </a:ext>
            </a:extLst>
          </p:cNvPr>
          <p:cNvSpPr txBox="1">
            <a:spLocks/>
          </p:cNvSpPr>
          <p:nvPr/>
        </p:nvSpPr>
        <p:spPr>
          <a:xfrm>
            <a:off x="5380674" y="231453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18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280841-08F4-4BBD-A86D-A4F56B8E57D9}"/>
              </a:ext>
            </a:extLst>
          </p:cNvPr>
          <p:cNvSpPr txBox="1">
            <a:spLocks/>
          </p:cNvSpPr>
          <p:nvPr/>
        </p:nvSpPr>
        <p:spPr>
          <a:xfrm>
            <a:off x="7093586" y="217166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17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D324BF0-CA3E-441B-8870-37DBAE8A4945}"/>
              </a:ext>
            </a:extLst>
          </p:cNvPr>
          <p:cNvSpPr txBox="1">
            <a:spLocks/>
          </p:cNvSpPr>
          <p:nvPr/>
        </p:nvSpPr>
        <p:spPr>
          <a:xfrm>
            <a:off x="8806498" y="208905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16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A03067-4CFC-4EA6-AF64-D0F561FBC4B2}"/>
              </a:ext>
            </a:extLst>
          </p:cNvPr>
          <p:cNvSpPr txBox="1">
            <a:spLocks/>
          </p:cNvSpPr>
          <p:nvPr/>
        </p:nvSpPr>
        <p:spPr>
          <a:xfrm>
            <a:off x="10812915" y="51849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7A719D-DC34-4C85-8041-5DC923D4E8B2}"/>
              </a:ext>
            </a:extLst>
          </p:cNvPr>
          <p:cNvSpPr txBox="1">
            <a:spLocks/>
          </p:cNvSpPr>
          <p:nvPr/>
        </p:nvSpPr>
        <p:spPr>
          <a:xfrm>
            <a:off x="10812915" y="1736903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14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76083B-7FFF-4937-8E1F-B8B704715A08}"/>
              </a:ext>
            </a:extLst>
          </p:cNvPr>
          <p:cNvSpPr txBox="1">
            <a:spLocks/>
          </p:cNvSpPr>
          <p:nvPr/>
        </p:nvSpPr>
        <p:spPr>
          <a:xfrm>
            <a:off x="10812915" y="295530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13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B49FD8-D130-4637-9A56-E9A316E10A11}"/>
              </a:ext>
            </a:extLst>
          </p:cNvPr>
          <p:cNvSpPr txBox="1">
            <a:spLocks/>
          </p:cNvSpPr>
          <p:nvPr/>
        </p:nvSpPr>
        <p:spPr>
          <a:xfrm>
            <a:off x="10812915" y="4179115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4FA6A37-405D-4D12-8FEC-4FF80BA5F56C}"/>
              </a:ext>
            </a:extLst>
          </p:cNvPr>
          <p:cNvSpPr txBox="1">
            <a:spLocks/>
          </p:cNvSpPr>
          <p:nvPr/>
        </p:nvSpPr>
        <p:spPr>
          <a:xfrm>
            <a:off x="10812915" y="5407529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23FDF7B-C444-4706-A8DB-7FE1ED6584A3}"/>
              </a:ext>
            </a:extLst>
          </p:cNvPr>
          <p:cNvSpPr txBox="1">
            <a:spLocks/>
          </p:cNvSpPr>
          <p:nvPr/>
        </p:nvSpPr>
        <p:spPr>
          <a:xfrm>
            <a:off x="2041526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A30EFBE-14F0-43CC-B07D-E5BA4D002CBF}"/>
              </a:ext>
            </a:extLst>
          </p:cNvPr>
          <p:cNvSpPr txBox="1">
            <a:spLocks/>
          </p:cNvSpPr>
          <p:nvPr/>
        </p:nvSpPr>
        <p:spPr>
          <a:xfrm>
            <a:off x="3754438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7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1C855BD-47B8-4AFD-A129-3883345FB350}"/>
              </a:ext>
            </a:extLst>
          </p:cNvPr>
          <p:cNvSpPr txBox="1">
            <a:spLocks/>
          </p:cNvSpPr>
          <p:nvPr/>
        </p:nvSpPr>
        <p:spPr>
          <a:xfrm>
            <a:off x="5467350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8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1DCAA1F-30FB-45E9-A9CC-1549C09AE592}"/>
              </a:ext>
            </a:extLst>
          </p:cNvPr>
          <p:cNvSpPr txBox="1">
            <a:spLocks/>
          </p:cNvSpPr>
          <p:nvPr/>
        </p:nvSpPr>
        <p:spPr>
          <a:xfrm>
            <a:off x="7180262" y="6038169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9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6C64478-0B9D-4920-B9C7-6C7F9942C996}"/>
              </a:ext>
            </a:extLst>
          </p:cNvPr>
          <p:cNvSpPr txBox="1">
            <a:spLocks/>
          </p:cNvSpPr>
          <p:nvPr/>
        </p:nvSpPr>
        <p:spPr>
          <a:xfrm>
            <a:off x="8893174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10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E297B1-E499-4486-B376-7B768388B398}"/>
              </a:ext>
            </a:extLst>
          </p:cNvPr>
          <p:cNvSpPr txBox="1">
            <a:spLocks/>
          </p:cNvSpPr>
          <p:nvPr/>
        </p:nvSpPr>
        <p:spPr>
          <a:xfrm>
            <a:off x="328614" y="64784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3D64427-C0FA-4BA5-A000-3CBEF88D2F45}"/>
              </a:ext>
            </a:extLst>
          </p:cNvPr>
          <p:cNvSpPr txBox="1">
            <a:spLocks/>
          </p:cNvSpPr>
          <p:nvPr/>
        </p:nvSpPr>
        <p:spPr>
          <a:xfrm>
            <a:off x="328614" y="1866253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2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5B55E4E-BC20-4BDE-9878-B92A2714443C}"/>
              </a:ext>
            </a:extLst>
          </p:cNvPr>
          <p:cNvSpPr txBox="1">
            <a:spLocks/>
          </p:cNvSpPr>
          <p:nvPr/>
        </p:nvSpPr>
        <p:spPr>
          <a:xfrm>
            <a:off x="328614" y="308465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F527C4-B81F-41EC-8FFD-EEFA6CF3EDB2}"/>
              </a:ext>
            </a:extLst>
          </p:cNvPr>
          <p:cNvSpPr txBox="1">
            <a:spLocks/>
          </p:cNvSpPr>
          <p:nvPr/>
        </p:nvSpPr>
        <p:spPr>
          <a:xfrm>
            <a:off x="328614" y="4308465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22A898D-9726-46B0-8806-5B64D06BDA96}"/>
              </a:ext>
            </a:extLst>
          </p:cNvPr>
          <p:cNvSpPr txBox="1">
            <a:spLocks/>
          </p:cNvSpPr>
          <p:nvPr/>
        </p:nvSpPr>
        <p:spPr>
          <a:xfrm>
            <a:off x="328614" y="5536879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917ED3C-F335-4F55-9A72-7A9ABA53205A}"/>
              </a:ext>
            </a:extLst>
          </p:cNvPr>
          <p:cNvSpPr txBox="1"/>
          <p:nvPr/>
        </p:nvSpPr>
        <p:spPr>
          <a:xfrm>
            <a:off x="1477507" y="1191382"/>
            <a:ext cx="9436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C00000"/>
                </a:solidFill>
              </a:rPr>
              <a:t>9 </a:t>
            </a:r>
            <a:r>
              <a:rPr lang="de-DE" sz="4400" dirty="0"/>
              <a:t>– In welcher Stadt sitzt die Europäische Zentralbank?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2529405" y="2771693"/>
            <a:ext cx="3658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A – </a:t>
            </a:r>
            <a:r>
              <a:rPr lang="de-DE" sz="4000" dirty="0">
                <a:solidFill>
                  <a:schemeClr val="accent1"/>
                </a:solidFill>
              </a:rPr>
              <a:t>Berlin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2501462" y="3469518"/>
            <a:ext cx="4855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B – </a:t>
            </a:r>
            <a:r>
              <a:rPr lang="de-DE" sz="4000" dirty="0">
                <a:solidFill>
                  <a:schemeClr val="accent1"/>
                </a:solidFill>
              </a:rPr>
              <a:t>Frankfurt am Main</a:t>
            </a:r>
          </a:p>
          <a:p>
            <a:endParaRPr lang="de-DE" sz="4000" dirty="0">
              <a:solidFill>
                <a:schemeClr val="accent1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2519908" y="4157504"/>
            <a:ext cx="3403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C – </a:t>
            </a:r>
            <a:r>
              <a:rPr lang="de-DE" sz="4000" dirty="0">
                <a:solidFill>
                  <a:schemeClr val="accent1"/>
                </a:solidFill>
              </a:rPr>
              <a:t>Bonn</a:t>
            </a:r>
          </a:p>
          <a:p>
            <a:endParaRPr lang="de-DE" sz="4000" dirty="0">
              <a:solidFill>
                <a:schemeClr val="accent1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519908" y="4875159"/>
            <a:ext cx="3437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D – </a:t>
            </a:r>
            <a:r>
              <a:rPr lang="de-DE" sz="4000" dirty="0">
                <a:solidFill>
                  <a:schemeClr val="accent1"/>
                </a:solidFill>
              </a:rPr>
              <a:t>München</a:t>
            </a:r>
          </a:p>
          <a:p>
            <a:endParaRPr lang="de-DE" sz="4000" dirty="0">
              <a:solidFill>
                <a:schemeClr val="accent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9836553" y="5407529"/>
            <a:ext cx="9060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Quelle:Wikipedia</a:t>
            </a:r>
            <a:endParaRPr lang="de-DE" sz="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84" y="2955308"/>
            <a:ext cx="3140286" cy="23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933B0-D894-48A8-A073-80EF3122C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178" y="231453"/>
            <a:ext cx="1166076" cy="582351"/>
          </a:xfrm>
          <a:ln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de-DE" sz="3200" dirty="0"/>
              <a:t>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5F671BD-C161-4AE2-8127-5B0DB6FFE939}"/>
              </a:ext>
            </a:extLst>
          </p:cNvPr>
          <p:cNvSpPr txBox="1">
            <a:spLocks/>
          </p:cNvSpPr>
          <p:nvPr/>
        </p:nvSpPr>
        <p:spPr>
          <a:xfrm>
            <a:off x="3667762" y="208905"/>
            <a:ext cx="1219244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19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AB68AA-FC84-40A5-B7F2-3E2485F92F39}"/>
              </a:ext>
            </a:extLst>
          </p:cNvPr>
          <p:cNvSpPr txBox="1">
            <a:spLocks/>
          </p:cNvSpPr>
          <p:nvPr/>
        </p:nvSpPr>
        <p:spPr>
          <a:xfrm>
            <a:off x="5380674" y="231453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18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280841-08F4-4BBD-A86D-A4F56B8E57D9}"/>
              </a:ext>
            </a:extLst>
          </p:cNvPr>
          <p:cNvSpPr txBox="1">
            <a:spLocks/>
          </p:cNvSpPr>
          <p:nvPr/>
        </p:nvSpPr>
        <p:spPr>
          <a:xfrm>
            <a:off x="7093586" y="217166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17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D324BF0-CA3E-441B-8870-37DBAE8A4945}"/>
              </a:ext>
            </a:extLst>
          </p:cNvPr>
          <p:cNvSpPr txBox="1">
            <a:spLocks/>
          </p:cNvSpPr>
          <p:nvPr/>
        </p:nvSpPr>
        <p:spPr>
          <a:xfrm>
            <a:off x="8806498" y="208905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16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A03067-4CFC-4EA6-AF64-D0F561FBC4B2}"/>
              </a:ext>
            </a:extLst>
          </p:cNvPr>
          <p:cNvSpPr txBox="1">
            <a:spLocks/>
          </p:cNvSpPr>
          <p:nvPr/>
        </p:nvSpPr>
        <p:spPr>
          <a:xfrm>
            <a:off x="10812915" y="51849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7A719D-DC34-4C85-8041-5DC923D4E8B2}"/>
              </a:ext>
            </a:extLst>
          </p:cNvPr>
          <p:cNvSpPr txBox="1">
            <a:spLocks/>
          </p:cNvSpPr>
          <p:nvPr/>
        </p:nvSpPr>
        <p:spPr>
          <a:xfrm>
            <a:off x="10812915" y="1736903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14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76083B-7FFF-4937-8E1F-B8B704715A08}"/>
              </a:ext>
            </a:extLst>
          </p:cNvPr>
          <p:cNvSpPr txBox="1">
            <a:spLocks/>
          </p:cNvSpPr>
          <p:nvPr/>
        </p:nvSpPr>
        <p:spPr>
          <a:xfrm>
            <a:off x="10812915" y="295530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13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B49FD8-D130-4637-9A56-E9A316E10A11}"/>
              </a:ext>
            </a:extLst>
          </p:cNvPr>
          <p:cNvSpPr txBox="1">
            <a:spLocks/>
          </p:cNvSpPr>
          <p:nvPr/>
        </p:nvSpPr>
        <p:spPr>
          <a:xfrm>
            <a:off x="10812915" y="4179115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4FA6A37-405D-4D12-8FEC-4FF80BA5F56C}"/>
              </a:ext>
            </a:extLst>
          </p:cNvPr>
          <p:cNvSpPr txBox="1">
            <a:spLocks/>
          </p:cNvSpPr>
          <p:nvPr/>
        </p:nvSpPr>
        <p:spPr>
          <a:xfrm>
            <a:off x="10812915" y="5407529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23FDF7B-C444-4706-A8DB-7FE1ED6584A3}"/>
              </a:ext>
            </a:extLst>
          </p:cNvPr>
          <p:cNvSpPr txBox="1">
            <a:spLocks/>
          </p:cNvSpPr>
          <p:nvPr/>
        </p:nvSpPr>
        <p:spPr>
          <a:xfrm>
            <a:off x="2041526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A30EFBE-14F0-43CC-B07D-E5BA4D002CBF}"/>
              </a:ext>
            </a:extLst>
          </p:cNvPr>
          <p:cNvSpPr txBox="1">
            <a:spLocks/>
          </p:cNvSpPr>
          <p:nvPr/>
        </p:nvSpPr>
        <p:spPr>
          <a:xfrm>
            <a:off x="3754438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7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1C855BD-47B8-4AFD-A129-3883345FB350}"/>
              </a:ext>
            </a:extLst>
          </p:cNvPr>
          <p:cNvSpPr txBox="1">
            <a:spLocks/>
          </p:cNvSpPr>
          <p:nvPr/>
        </p:nvSpPr>
        <p:spPr>
          <a:xfrm>
            <a:off x="5467350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8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1DCAA1F-30FB-45E9-A9CC-1549C09AE592}"/>
              </a:ext>
            </a:extLst>
          </p:cNvPr>
          <p:cNvSpPr txBox="1">
            <a:spLocks/>
          </p:cNvSpPr>
          <p:nvPr/>
        </p:nvSpPr>
        <p:spPr>
          <a:xfrm>
            <a:off x="7180262" y="6038169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9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6C64478-0B9D-4920-B9C7-6C7F9942C996}"/>
              </a:ext>
            </a:extLst>
          </p:cNvPr>
          <p:cNvSpPr txBox="1">
            <a:spLocks/>
          </p:cNvSpPr>
          <p:nvPr/>
        </p:nvSpPr>
        <p:spPr>
          <a:xfrm>
            <a:off x="8893174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10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E297B1-E499-4486-B376-7B768388B398}"/>
              </a:ext>
            </a:extLst>
          </p:cNvPr>
          <p:cNvSpPr txBox="1">
            <a:spLocks/>
          </p:cNvSpPr>
          <p:nvPr/>
        </p:nvSpPr>
        <p:spPr>
          <a:xfrm>
            <a:off x="328614" y="64784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3D64427-C0FA-4BA5-A000-3CBEF88D2F45}"/>
              </a:ext>
            </a:extLst>
          </p:cNvPr>
          <p:cNvSpPr txBox="1">
            <a:spLocks/>
          </p:cNvSpPr>
          <p:nvPr/>
        </p:nvSpPr>
        <p:spPr>
          <a:xfrm>
            <a:off x="328614" y="1866253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2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5B55E4E-BC20-4BDE-9878-B92A2714443C}"/>
              </a:ext>
            </a:extLst>
          </p:cNvPr>
          <p:cNvSpPr txBox="1">
            <a:spLocks/>
          </p:cNvSpPr>
          <p:nvPr/>
        </p:nvSpPr>
        <p:spPr>
          <a:xfrm>
            <a:off x="328614" y="308465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F527C4-B81F-41EC-8FFD-EEFA6CF3EDB2}"/>
              </a:ext>
            </a:extLst>
          </p:cNvPr>
          <p:cNvSpPr txBox="1">
            <a:spLocks/>
          </p:cNvSpPr>
          <p:nvPr/>
        </p:nvSpPr>
        <p:spPr>
          <a:xfrm>
            <a:off x="328614" y="4308465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22A898D-9726-46B0-8806-5B64D06BDA96}"/>
              </a:ext>
            </a:extLst>
          </p:cNvPr>
          <p:cNvSpPr txBox="1">
            <a:spLocks/>
          </p:cNvSpPr>
          <p:nvPr/>
        </p:nvSpPr>
        <p:spPr>
          <a:xfrm>
            <a:off x="328614" y="5536879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917ED3C-F335-4F55-9A72-7A9ABA53205A}"/>
              </a:ext>
            </a:extLst>
          </p:cNvPr>
          <p:cNvSpPr txBox="1"/>
          <p:nvPr/>
        </p:nvSpPr>
        <p:spPr>
          <a:xfrm>
            <a:off x="1477507" y="1191382"/>
            <a:ext cx="9436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C00000"/>
                </a:solidFill>
              </a:rPr>
              <a:t>10 </a:t>
            </a:r>
            <a:r>
              <a:rPr lang="de-DE" sz="4400" dirty="0"/>
              <a:t>– </a:t>
            </a:r>
            <a:r>
              <a:rPr lang="de-DE" sz="4400" dirty="0" err="1"/>
              <a:t>Wieviele</a:t>
            </a:r>
            <a:r>
              <a:rPr lang="de-DE" sz="4400" dirty="0"/>
              <a:t> Sterne befinden sich auf der Fahne der EU?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117857" y="2689879"/>
            <a:ext cx="3658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A – </a:t>
            </a:r>
            <a:r>
              <a:rPr lang="de-DE" sz="40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4089914" y="3387704"/>
            <a:ext cx="4855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B – </a:t>
            </a:r>
            <a:r>
              <a:rPr lang="de-DE" sz="40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4108360" y="4075690"/>
            <a:ext cx="3403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C – </a:t>
            </a:r>
            <a:r>
              <a:rPr lang="de-DE" sz="4000" dirty="0">
                <a:solidFill>
                  <a:schemeClr val="accent1"/>
                </a:solidFill>
              </a:rPr>
              <a:t>12</a:t>
            </a:r>
          </a:p>
          <a:p>
            <a:endParaRPr lang="de-DE" sz="4000" dirty="0">
              <a:solidFill>
                <a:schemeClr val="accent1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108360" y="4793345"/>
            <a:ext cx="3437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D – </a:t>
            </a:r>
            <a:r>
              <a:rPr lang="de-DE" sz="4000" dirty="0">
                <a:solidFill>
                  <a:schemeClr val="accent1"/>
                </a:solidFill>
              </a:rPr>
              <a:t>18</a:t>
            </a:r>
          </a:p>
          <a:p>
            <a:endParaRPr lang="de-DE" sz="4000" dirty="0">
              <a:solidFill>
                <a:schemeClr val="accent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355896" y="5129351"/>
            <a:ext cx="45255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https://www.zeit.de/zustimmung?url=https%3A%2F%2Fwww.zeit.de%2Fthema%2Feuropaeische-union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96" y="2737560"/>
            <a:ext cx="4251746" cy="23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D5B27-610A-5741-6B6F-5098D100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49D222-8916-DFF8-C89D-9E4E76923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26840" cy="49085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1 = B (Europäische Union)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A5B7443-7533-2578-D6DC-8DEF3B6237DB}"/>
              </a:ext>
            </a:extLst>
          </p:cNvPr>
          <p:cNvSpPr txBox="1">
            <a:spLocks/>
          </p:cNvSpPr>
          <p:nvPr/>
        </p:nvSpPr>
        <p:spPr>
          <a:xfrm>
            <a:off x="6507480" y="1825625"/>
            <a:ext cx="435356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2 = D (blau-weiß-rote Fahne)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9D87138-98C9-C744-A29A-6D4BEAD57335}"/>
              </a:ext>
            </a:extLst>
          </p:cNvPr>
          <p:cNvSpPr txBox="1">
            <a:spLocks/>
          </p:cNvSpPr>
          <p:nvPr/>
        </p:nvSpPr>
        <p:spPr>
          <a:xfrm>
            <a:off x="838200" y="2607945"/>
            <a:ext cx="392684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3 = B (Österreich)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BC5E297-F48D-F8B8-FE40-AB7040CFF659}"/>
              </a:ext>
            </a:extLst>
          </p:cNvPr>
          <p:cNvSpPr txBox="1">
            <a:spLocks/>
          </p:cNvSpPr>
          <p:nvPr/>
        </p:nvSpPr>
        <p:spPr>
          <a:xfrm>
            <a:off x="6507480" y="2607944"/>
            <a:ext cx="392684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4 = A (Italien)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37A2697-24D5-7AAA-634E-52CB9FA89B15}"/>
              </a:ext>
            </a:extLst>
          </p:cNvPr>
          <p:cNvSpPr txBox="1">
            <a:spLocks/>
          </p:cNvSpPr>
          <p:nvPr/>
        </p:nvSpPr>
        <p:spPr>
          <a:xfrm>
            <a:off x="838200" y="3429953"/>
            <a:ext cx="392684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5 = C (Portugal)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9BD7ADE-27C6-FE2D-F254-58C30E98F04C}"/>
              </a:ext>
            </a:extLst>
          </p:cNvPr>
          <p:cNvSpPr txBox="1">
            <a:spLocks/>
          </p:cNvSpPr>
          <p:nvPr/>
        </p:nvSpPr>
        <p:spPr>
          <a:xfrm>
            <a:off x="6507480" y="3409633"/>
            <a:ext cx="392684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6 = D (Brüssel)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9C68331-DA26-C91B-DE48-E690F456F78D}"/>
              </a:ext>
            </a:extLst>
          </p:cNvPr>
          <p:cNvSpPr txBox="1">
            <a:spLocks/>
          </p:cNvSpPr>
          <p:nvPr/>
        </p:nvSpPr>
        <p:spPr>
          <a:xfrm>
            <a:off x="838200" y="4252914"/>
            <a:ext cx="392684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7 = A (27)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6D8DCAC-9F24-5E7C-C3CE-E21EDCE2706C}"/>
              </a:ext>
            </a:extLst>
          </p:cNvPr>
          <p:cNvSpPr txBox="1">
            <a:spLocks/>
          </p:cNvSpPr>
          <p:nvPr/>
        </p:nvSpPr>
        <p:spPr>
          <a:xfrm>
            <a:off x="6507480" y="4252914"/>
            <a:ext cx="392684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8 = B (ca. 450 </a:t>
            </a:r>
            <a:r>
              <a:rPr lang="de-DE" dirty="0" err="1"/>
              <a:t>Mio</a:t>
            </a:r>
            <a:r>
              <a:rPr lang="de-DE" dirty="0"/>
              <a:t>)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CDF7D9B-AFE1-D3A6-30F0-B3625F80C94E}"/>
              </a:ext>
            </a:extLst>
          </p:cNvPr>
          <p:cNvSpPr txBox="1">
            <a:spLocks/>
          </p:cNvSpPr>
          <p:nvPr/>
        </p:nvSpPr>
        <p:spPr>
          <a:xfrm>
            <a:off x="838200" y="5075875"/>
            <a:ext cx="392684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9 = B (Frankfurt am Main)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CD77D2D-E77C-3717-FFB3-81C65111182B}"/>
              </a:ext>
            </a:extLst>
          </p:cNvPr>
          <p:cNvSpPr txBox="1">
            <a:spLocks/>
          </p:cNvSpPr>
          <p:nvPr/>
        </p:nvSpPr>
        <p:spPr>
          <a:xfrm>
            <a:off x="6507480" y="4975225"/>
            <a:ext cx="392684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10 = C (12)</a:t>
            </a:r>
          </a:p>
        </p:txBody>
      </p:sp>
    </p:spTree>
    <p:extLst>
      <p:ext uri="{BB962C8B-B14F-4D97-AF65-F5344CB8AC3E}">
        <p14:creationId xmlns:p14="http://schemas.microsoft.com/office/powerpoint/2010/main" val="415516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933B0-D894-48A8-A073-80EF3122C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178" y="231453"/>
            <a:ext cx="1166076" cy="582351"/>
          </a:xfrm>
          <a:ln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de-DE" sz="3200" dirty="0"/>
              <a:t>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5F671BD-C161-4AE2-8127-5B0DB6FFE939}"/>
              </a:ext>
            </a:extLst>
          </p:cNvPr>
          <p:cNvSpPr txBox="1">
            <a:spLocks/>
          </p:cNvSpPr>
          <p:nvPr/>
        </p:nvSpPr>
        <p:spPr>
          <a:xfrm>
            <a:off x="3667762" y="208905"/>
            <a:ext cx="1219244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19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AB68AA-FC84-40A5-B7F2-3E2485F92F39}"/>
              </a:ext>
            </a:extLst>
          </p:cNvPr>
          <p:cNvSpPr txBox="1">
            <a:spLocks/>
          </p:cNvSpPr>
          <p:nvPr/>
        </p:nvSpPr>
        <p:spPr>
          <a:xfrm>
            <a:off x="5380674" y="231453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18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280841-08F4-4BBD-A86D-A4F56B8E57D9}"/>
              </a:ext>
            </a:extLst>
          </p:cNvPr>
          <p:cNvSpPr txBox="1">
            <a:spLocks/>
          </p:cNvSpPr>
          <p:nvPr/>
        </p:nvSpPr>
        <p:spPr>
          <a:xfrm>
            <a:off x="7093586" y="217166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17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D324BF0-CA3E-441B-8870-37DBAE8A4945}"/>
              </a:ext>
            </a:extLst>
          </p:cNvPr>
          <p:cNvSpPr txBox="1">
            <a:spLocks/>
          </p:cNvSpPr>
          <p:nvPr/>
        </p:nvSpPr>
        <p:spPr>
          <a:xfrm>
            <a:off x="8806498" y="208905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16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A03067-4CFC-4EA6-AF64-D0F561FBC4B2}"/>
              </a:ext>
            </a:extLst>
          </p:cNvPr>
          <p:cNvSpPr txBox="1">
            <a:spLocks/>
          </p:cNvSpPr>
          <p:nvPr/>
        </p:nvSpPr>
        <p:spPr>
          <a:xfrm>
            <a:off x="10812915" y="51849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7A719D-DC34-4C85-8041-5DC923D4E8B2}"/>
              </a:ext>
            </a:extLst>
          </p:cNvPr>
          <p:cNvSpPr txBox="1">
            <a:spLocks/>
          </p:cNvSpPr>
          <p:nvPr/>
        </p:nvSpPr>
        <p:spPr>
          <a:xfrm>
            <a:off x="10812915" y="1736903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14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76083B-7FFF-4937-8E1F-B8B704715A08}"/>
              </a:ext>
            </a:extLst>
          </p:cNvPr>
          <p:cNvSpPr txBox="1">
            <a:spLocks/>
          </p:cNvSpPr>
          <p:nvPr/>
        </p:nvSpPr>
        <p:spPr>
          <a:xfrm>
            <a:off x="10812915" y="295530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13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B49FD8-D130-4637-9A56-E9A316E10A11}"/>
              </a:ext>
            </a:extLst>
          </p:cNvPr>
          <p:cNvSpPr txBox="1">
            <a:spLocks/>
          </p:cNvSpPr>
          <p:nvPr/>
        </p:nvSpPr>
        <p:spPr>
          <a:xfrm>
            <a:off x="10812915" y="4179115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4FA6A37-405D-4D12-8FEC-4FF80BA5F56C}"/>
              </a:ext>
            </a:extLst>
          </p:cNvPr>
          <p:cNvSpPr txBox="1">
            <a:spLocks/>
          </p:cNvSpPr>
          <p:nvPr/>
        </p:nvSpPr>
        <p:spPr>
          <a:xfrm>
            <a:off x="10812915" y="5407529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23FDF7B-C444-4706-A8DB-7FE1ED6584A3}"/>
              </a:ext>
            </a:extLst>
          </p:cNvPr>
          <p:cNvSpPr txBox="1">
            <a:spLocks/>
          </p:cNvSpPr>
          <p:nvPr/>
        </p:nvSpPr>
        <p:spPr>
          <a:xfrm>
            <a:off x="2041526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A30EFBE-14F0-43CC-B07D-E5BA4D002CBF}"/>
              </a:ext>
            </a:extLst>
          </p:cNvPr>
          <p:cNvSpPr txBox="1">
            <a:spLocks/>
          </p:cNvSpPr>
          <p:nvPr/>
        </p:nvSpPr>
        <p:spPr>
          <a:xfrm>
            <a:off x="3754438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7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1C855BD-47B8-4AFD-A129-3883345FB350}"/>
              </a:ext>
            </a:extLst>
          </p:cNvPr>
          <p:cNvSpPr txBox="1">
            <a:spLocks/>
          </p:cNvSpPr>
          <p:nvPr/>
        </p:nvSpPr>
        <p:spPr>
          <a:xfrm>
            <a:off x="5467350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8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1DCAA1F-30FB-45E9-A9CC-1549C09AE592}"/>
              </a:ext>
            </a:extLst>
          </p:cNvPr>
          <p:cNvSpPr txBox="1">
            <a:spLocks/>
          </p:cNvSpPr>
          <p:nvPr/>
        </p:nvSpPr>
        <p:spPr>
          <a:xfrm>
            <a:off x="7180262" y="6038169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9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6C64478-0B9D-4920-B9C7-6C7F9942C996}"/>
              </a:ext>
            </a:extLst>
          </p:cNvPr>
          <p:cNvSpPr txBox="1">
            <a:spLocks/>
          </p:cNvSpPr>
          <p:nvPr/>
        </p:nvSpPr>
        <p:spPr>
          <a:xfrm>
            <a:off x="8893174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10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E297B1-E499-4486-B376-7B768388B398}"/>
              </a:ext>
            </a:extLst>
          </p:cNvPr>
          <p:cNvSpPr txBox="1">
            <a:spLocks/>
          </p:cNvSpPr>
          <p:nvPr/>
        </p:nvSpPr>
        <p:spPr>
          <a:xfrm>
            <a:off x="328614" y="64784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3D64427-C0FA-4BA5-A000-3CBEF88D2F45}"/>
              </a:ext>
            </a:extLst>
          </p:cNvPr>
          <p:cNvSpPr txBox="1">
            <a:spLocks/>
          </p:cNvSpPr>
          <p:nvPr/>
        </p:nvSpPr>
        <p:spPr>
          <a:xfrm>
            <a:off x="328614" y="1866253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2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5B55E4E-BC20-4BDE-9878-B92A2714443C}"/>
              </a:ext>
            </a:extLst>
          </p:cNvPr>
          <p:cNvSpPr txBox="1">
            <a:spLocks/>
          </p:cNvSpPr>
          <p:nvPr/>
        </p:nvSpPr>
        <p:spPr>
          <a:xfrm>
            <a:off x="328614" y="308465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F527C4-B81F-41EC-8FFD-EEFA6CF3EDB2}"/>
              </a:ext>
            </a:extLst>
          </p:cNvPr>
          <p:cNvSpPr txBox="1">
            <a:spLocks/>
          </p:cNvSpPr>
          <p:nvPr/>
        </p:nvSpPr>
        <p:spPr>
          <a:xfrm>
            <a:off x="328614" y="4308465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22A898D-9726-46B0-8806-5B64D06BDA96}"/>
              </a:ext>
            </a:extLst>
          </p:cNvPr>
          <p:cNvSpPr txBox="1">
            <a:spLocks/>
          </p:cNvSpPr>
          <p:nvPr/>
        </p:nvSpPr>
        <p:spPr>
          <a:xfrm>
            <a:off x="328614" y="5536879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5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917ED3C-F335-4F55-9A72-7A9ABA53205A}"/>
              </a:ext>
            </a:extLst>
          </p:cNvPr>
          <p:cNvSpPr txBox="1"/>
          <p:nvPr/>
        </p:nvSpPr>
        <p:spPr>
          <a:xfrm>
            <a:off x="1864178" y="1460168"/>
            <a:ext cx="87407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400" dirty="0"/>
              <a:t>Einzelspieler oder in Teams gegeneinander?</a:t>
            </a:r>
          </a:p>
          <a:p>
            <a:endParaRPr lang="de-DE" sz="3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400" dirty="0"/>
              <a:t>10 Fragen</a:t>
            </a:r>
          </a:p>
          <a:p>
            <a:endParaRPr lang="de-DE" sz="3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400" dirty="0"/>
              <a:t>4 Antwortmöglichkeiten, nur eine Antwort ist richtig!</a:t>
            </a:r>
          </a:p>
          <a:p>
            <a:endParaRPr lang="de-DE" sz="3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400" dirty="0"/>
              <a:t>20 Sekunden pro Frage</a:t>
            </a:r>
          </a:p>
        </p:txBody>
      </p:sp>
    </p:spTree>
    <p:extLst>
      <p:ext uri="{BB962C8B-B14F-4D97-AF65-F5344CB8AC3E}">
        <p14:creationId xmlns:p14="http://schemas.microsoft.com/office/powerpoint/2010/main" val="23982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933B0-D894-48A8-A073-80EF3122C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178" y="231453"/>
            <a:ext cx="1166076" cy="582351"/>
          </a:xfrm>
          <a:ln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de-DE" sz="3200" dirty="0"/>
              <a:t>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5F671BD-C161-4AE2-8127-5B0DB6FFE939}"/>
              </a:ext>
            </a:extLst>
          </p:cNvPr>
          <p:cNvSpPr txBox="1">
            <a:spLocks/>
          </p:cNvSpPr>
          <p:nvPr/>
        </p:nvSpPr>
        <p:spPr>
          <a:xfrm>
            <a:off x="3667762" y="208905"/>
            <a:ext cx="1219244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19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AB68AA-FC84-40A5-B7F2-3E2485F92F39}"/>
              </a:ext>
            </a:extLst>
          </p:cNvPr>
          <p:cNvSpPr txBox="1">
            <a:spLocks/>
          </p:cNvSpPr>
          <p:nvPr/>
        </p:nvSpPr>
        <p:spPr>
          <a:xfrm>
            <a:off x="5380674" y="231453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18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280841-08F4-4BBD-A86D-A4F56B8E57D9}"/>
              </a:ext>
            </a:extLst>
          </p:cNvPr>
          <p:cNvSpPr txBox="1">
            <a:spLocks/>
          </p:cNvSpPr>
          <p:nvPr/>
        </p:nvSpPr>
        <p:spPr>
          <a:xfrm>
            <a:off x="7093586" y="217166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17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D324BF0-CA3E-441B-8870-37DBAE8A4945}"/>
              </a:ext>
            </a:extLst>
          </p:cNvPr>
          <p:cNvSpPr txBox="1">
            <a:spLocks/>
          </p:cNvSpPr>
          <p:nvPr/>
        </p:nvSpPr>
        <p:spPr>
          <a:xfrm>
            <a:off x="8806498" y="208905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16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A03067-4CFC-4EA6-AF64-D0F561FBC4B2}"/>
              </a:ext>
            </a:extLst>
          </p:cNvPr>
          <p:cNvSpPr txBox="1">
            <a:spLocks/>
          </p:cNvSpPr>
          <p:nvPr/>
        </p:nvSpPr>
        <p:spPr>
          <a:xfrm>
            <a:off x="10812915" y="51849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7A719D-DC34-4C85-8041-5DC923D4E8B2}"/>
              </a:ext>
            </a:extLst>
          </p:cNvPr>
          <p:cNvSpPr txBox="1">
            <a:spLocks/>
          </p:cNvSpPr>
          <p:nvPr/>
        </p:nvSpPr>
        <p:spPr>
          <a:xfrm>
            <a:off x="10812915" y="1736903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14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76083B-7FFF-4937-8E1F-B8B704715A08}"/>
              </a:ext>
            </a:extLst>
          </p:cNvPr>
          <p:cNvSpPr txBox="1">
            <a:spLocks/>
          </p:cNvSpPr>
          <p:nvPr/>
        </p:nvSpPr>
        <p:spPr>
          <a:xfrm>
            <a:off x="10812915" y="295530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13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B49FD8-D130-4637-9A56-E9A316E10A11}"/>
              </a:ext>
            </a:extLst>
          </p:cNvPr>
          <p:cNvSpPr txBox="1">
            <a:spLocks/>
          </p:cNvSpPr>
          <p:nvPr/>
        </p:nvSpPr>
        <p:spPr>
          <a:xfrm>
            <a:off x="10812915" y="4179115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4FA6A37-405D-4D12-8FEC-4FF80BA5F56C}"/>
              </a:ext>
            </a:extLst>
          </p:cNvPr>
          <p:cNvSpPr txBox="1">
            <a:spLocks/>
          </p:cNvSpPr>
          <p:nvPr/>
        </p:nvSpPr>
        <p:spPr>
          <a:xfrm>
            <a:off x="10812915" y="5407529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23FDF7B-C444-4706-A8DB-7FE1ED6584A3}"/>
              </a:ext>
            </a:extLst>
          </p:cNvPr>
          <p:cNvSpPr txBox="1">
            <a:spLocks/>
          </p:cNvSpPr>
          <p:nvPr/>
        </p:nvSpPr>
        <p:spPr>
          <a:xfrm>
            <a:off x="2041526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A30EFBE-14F0-43CC-B07D-E5BA4D002CBF}"/>
              </a:ext>
            </a:extLst>
          </p:cNvPr>
          <p:cNvSpPr txBox="1">
            <a:spLocks/>
          </p:cNvSpPr>
          <p:nvPr/>
        </p:nvSpPr>
        <p:spPr>
          <a:xfrm>
            <a:off x="3754438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7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1C855BD-47B8-4AFD-A129-3883345FB350}"/>
              </a:ext>
            </a:extLst>
          </p:cNvPr>
          <p:cNvSpPr txBox="1">
            <a:spLocks/>
          </p:cNvSpPr>
          <p:nvPr/>
        </p:nvSpPr>
        <p:spPr>
          <a:xfrm>
            <a:off x="5467350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8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1DCAA1F-30FB-45E9-A9CC-1549C09AE592}"/>
              </a:ext>
            </a:extLst>
          </p:cNvPr>
          <p:cNvSpPr txBox="1">
            <a:spLocks/>
          </p:cNvSpPr>
          <p:nvPr/>
        </p:nvSpPr>
        <p:spPr>
          <a:xfrm>
            <a:off x="7180262" y="6038169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9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6C64478-0B9D-4920-B9C7-6C7F9942C996}"/>
              </a:ext>
            </a:extLst>
          </p:cNvPr>
          <p:cNvSpPr txBox="1">
            <a:spLocks/>
          </p:cNvSpPr>
          <p:nvPr/>
        </p:nvSpPr>
        <p:spPr>
          <a:xfrm>
            <a:off x="8893174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10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E297B1-E499-4486-B376-7B768388B398}"/>
              </a:ext>
            </a:extLst>
          </p:cNvPr>
          <p:cNvSpPr txBox="1">
            <a:spLocks/>
          </p:cNvSpPr>
          <p:nvPr/>
        </p:nvSpPr>
        <p:spPr>
          <a:xfrm>
            <a:off x="328614" y="64784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3D64427-C0FA-4BA5-A000-3CBEF88D2F45}"/>
              </a:ext>
            </a:extLst>
          </p:cNvPr>
          <p:cNvSpPr txBox="1">
            <a:spLocks/>
          </p:cNvSpPr>
          <p:nvPr/>
        </p:nvSpPr>
        <p:spPr>
          <a:xfrm>
            <a:off x="328614" y="1866253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2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5B55E4E-BC20-4BDE-9878-B92A2714443C}"/>
              </a:ext>
            </a:extLst>
          </p:cNvPr>
          <p:cNvSpPr txBox="1">
            <a:spLocks/>
          </p:cNvSpPr>
          <p:nvPr/>
        </p:nvSpPr>
        <p:spPr>
          <a:xfrm>
            <a:off x="328614" y="308465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F527C4-B81F-41EC-8FFD-EEFA6CF3EDB2}"/>
              </a:ext>
            </a:extLst>
          </p:cNvPr>
          <p:cNvSpPr txBox="1">
            <a:spLocks/>
          </p:cNvSpPr>
          <p:nvPr/>
        </p:nvSpPr>
        <p:spPr>
          <a:xfrm>
            <a:off x="328614" y="4308465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22A898D-9726-46B0-8806-5B64D06BDA96}"/>
              </a:ext>
            </a:extLst>
          </p:cNvPr>
          <p:cNvSpPr txBox="1">
            <a:spLocks/>
          </p:cNvSpPr>
          <p:nvPr/>
        </p:nvSpPr>
        <p:spPr>
          <a:xfrm>
            <a:off x="328614" y="5536879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5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917ED3C-F335-4F55-9A72-7A9ABA53205A}"/>
              </a:ext>
            </a:extLst>
          </p:cNvPr>
          <p:cNvSpPr txBox="1"/>
          <p:nvPr/>
        </p:nvSpPr>
        <p:spPr>
          <a:xfrm>
            <a:off x="2447216" y="1460168"/>
            <a:ext cx="78229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/>
              <a:t>Nummeriert auf einem Zettel die Zahlen 1 - 10</a:t>
            </a:r>
          </a:p>
          <a:p>
            <a:endParaRPr lang="de-DE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/>
              <a:t>Es reicht, wenn Ihr als Antwort den richtigen Buchstaben notiert </a:t>
            </a:r>
          </a:p>
        </p:txBody>
      </p:sp>
    </p:spTree>
    <p:extLst>
      <p:ext uri="{BB962C8B-B14F-4D97-AF65-F5344CB8AC3E}">
        <p14:creationId xmlns:p14="http://schemas.microsoft.com/office/powerpoint/2010/main" val="23879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933B0-D894-48A8-A073-80EF3122C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178" y="231453"/>
            <a:ext cx="1166076" cy="582351"/>
          </a:xfrm>
          <a:ln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de-DE" sz="3200" dirty="0"/>
              <a:t>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5F671BD-C161-4AE2-8127-5B0DB6FFE939}"/>
              </a:ext>
            </a:extLst>
          </p:cNvPr>
          <p:cNvSpPr txBox="1">
            <a:spLocks/>
          </p:cNvSpPr>
          <p:nvPr/>
        </p:nvSpPr>
        <p:spPr>
          <a:xfrm>
            <a:off x="3667762" y="208905"/>
            <a:ext cx="1219244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19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AB68AA-FC84-40A5-B7F2-3E2485F92F39}"/>
              </a:ext>
            </a:extLst>
          </p:cNvPr>
          <p:cNvSpPr txBox="1">
            <a:spLocks/>
          </p:cNvSpPr>
          <p:nvPr/>
        </p:nvSpPr>
        <p:spPr>
          <a:xfrm>
            <a:off x="5380674" y="231453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18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280841-08F4-4BBD-A86D-A4F56B8E57D9}"/>
              </a:ext>
            </a:extLst>
          </p:cNvPr>
          <p:cNvSpPr txBox="1">
            <a:spLocks/>
          </p:cNvSpPr>
          <p:nvPr/>
        </p:nvSpPr>
        <p:spPr>
          <a:xfrm>
            <a:off x="7093586" y="217166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17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D324BF0-CA3E-441B-8870-37DBAE8A4945}"/>
              </a:ext>
            </a:extLst>
          </p:cNvPr>
          <p:cNvSpPr txBox="1">
            <a:spLocks/>
          </p:cNvSpPr>
          <p:nvPr/>
        </p:nvSpPr>
        <p:spPr>
          <a:xfrm>
            <a:off x="8806498" y="208905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16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A03067-4CFC-4EA6-AF64-D0F561FBC4B2}"/>
              </a:ext>
            </a:extLst>
          </p:cNvPr>
          <p:cNvSpPr txBox="1">
            <a:spLocks/>
          </p:cNvSpPr>
          <p:nvPr/>
        </p:nvSpPr>
        <p:spPr>
          <a:xfrm>
            <a:off x="10812915" y="51849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7A719D-DC34-4C85-8041-5DC923D4E8B2}"/>
              </a:ext>
            </a:extLst>
          </p:cNvPr>
          <p:cNvSpPr txBox="1">
            <a:spLocks/>
          </p:cNvSpPr>
          <p:nvPr/>
        </p:nvSpPr>
        <p:spPr>
          <a:xfrm>
            <a:off x="10812915" y="1736903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14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76083B-7FFF-4937-8E1F-B8B704715A08}"/>
              </a:ext>
            </a:extLst>
          </p:cNvPr>
          <p:cNvSpPr txBox="1">
            <a:spLocks/>
          </p:cNvSpPr>
          <p:nvPr/>
        </p:nvSpPr>
        <p:spPr>
          <a:xfrm>
            <a:off x="10812915" y="295530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13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B49FD8-D130-4637-9A56-E9A316E10A11}"/>
              </a:ext>
            </a:extLst>
          </p:cNvPr>
          <p:cNvSpPr txBox="1">
            <a:spLocks/>
          </p:cNvSpPr>
          <p:nvPr/>
        </p:nvSpPr>
        <p:spPr>
          <a:xfrm>
            <a:off x="10812915" y="4179115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4FA6A37-405D-4D12-8FEC-4FF80BA5F56C}"/>
              </a:ext>
            </a:extLst>
          </p:cNvPr>
          <p:cNvSpPr txBox="1">
            <a:spLocks/>
          </p:cNvSpPr>
          <p:nvPr/>
        </p:nvSpPr>
        <p:spPr>
          <a:xfrm>
            <a:off x="10812915" y="5407529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23FDF7B-C444-4706-A8DB-7FE1ED6584A3}"/>
              </a:ext>
            </a:extLst>
          </p:cNvPr>
          <p:cNvSpPr txBox="1">
            <a:spLocks/>
          </p:cNvSpPr>
          <p:nvPr/>
        </p:nvSpPr>
        <p:spPr>
          <a:xfrm>
            <a:off x="2041526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A30EFBE-14F0-43CC-B07D-E5BA4D002CBF}"/>
              </a:ext>
            </a:extLst>
          </p:cNvPr>
          <p:cNvSpPr txBox="1">
            <a:spLocks/>
          </p:cNvSpPr>
          <p:nvPr/>
        </p:nvSpPr>
        <p:spPr>
          <a:xfrm>
            <a:off x="3754438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7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1C855BD-47B8-4AFD-A129-3883345FB350}"/>
              </a:ext>
            </a:extLst>
          </p:cNvPr>
          <p:cNvSpPr txBox="1">
            <a:spLocks/>
          </p:cNvSpPr>
          <p:nvPr/>
        </p:nvSpPr>
        <p:spPr>
          <a:xfrm>
            <a:off x="5467350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8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1DCAA1F-30FB-45E9-A9CC-1549C09AE592}"/>
              </a:ext>
            </a:extLst>
          </p:cNvPr>
          <p:cNvSpPr txBox="1">
            <a:spLocks/>
          </p:cNvSpPr>
          <p:nvPr/>
        </p:nvSpPr>
        <p:spPr>
          <a:xfrm>
            <a:off x="7180262" y="6038169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9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6C64478-0B9D-4920-B9C7-6C7F9942C996}"/>
              </a:ext>
            </a:extLst>
          </p:cNvPr>
          <p:cNvSpPr txBox="1">
            <a:spLocks/>
          </p:cNvSpPr>
          <p:nvPr/>
        </p:nvSpPr>
        <p:spPr>
          <a:xfrm>
            <a:off x="8893174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10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E297B1-E499-4486-B376-7B768388B398}"/>
              </a:ext>
            </a:extLst>
          </p:cNvPr>
          <p:cNvSpPr txBox="1">
            <a:spLocks/>
          </p:cNvSpPr>
          <p:nvPr/>
        </p:nvSpPr>
        <p:spPr>
          <a:xfrm>
            <a:off x="328614" y="64784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3D64427-C0FA-4BA5-A000-3CBEF88D2F45}"/>
              </a:ext>
            </a:extLst>
          </p:cNvPr>
          <p:cNvSpPr txBox="1">
            <a:spLocks/>
          </p:cNvSpPr>
          <p:nvPr/>
        </p:nvSpPr>
        <p:spPr>
          <a:xfrm>
            <a:off x="328614" y="1866253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2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5B55E4E-BC20-4BDE-9878-B92A2714443C}"/>
              </a:ext>
            </a:extLst>
          </p:cNvPr>
          <p:cNvSpPr txBox="1">
            <a:spLocks/>
          </p:cNvSpPr>
          <p:nvPr/>
        </p:nvSpPr>
        <p:spPr>
          <a:xfrm>
            <a:off x="328614" y="308465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F527C4-B81F-41EC-8FFD-EEFA6CF3EDB2}"/>
              </a:ext>
            </a:extLst>
          </p:cNvPr>
          <p:cNvSpPr txBox="1">
            <a:spLocks/>
          </p:cNvSpPr>
          <p:nvPr/>
        </p:nvSpPr>
        <p:spPr>
          <a:xfrm>
            <a:off x="328614" y="4308465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22A898D-9726-46B0-8806-5B64D06BDA96}"/>
              </a:ext>
            </a:extLst>
          </p:cNvPr>
          <p:cNvSpPr txBox="1">
            <a:spLocks/>
          </p:cNvSpPr>
          <p:nvPr/>
        </p:nvSpPr>
        <p:spPr>
          <a:xfrm>
            <a:off x="328614" y="5536879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5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917ED3C-F335-4F55-9A72-7A9ABA53205A}"/>
              </a:ext>
            </a:extLst>
          </p:cNvPr>
          <p:cNvSpPr txBox="1"/>
          <p:nvPr/>
        </p:nvSpPr>
        <p:spPr>
          <a:xfrm>
            <a:off x="1824222" y="2699937"/>
            <a:ext cx="8277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Eine Proberunde…</a:t>
            </a:r>
          </a:p>
        </p:txBody>
      </p:sp>
    </p:spTree>
    <p:extLst>
      <p:ext uri="{BB962C8B-B14F-4D97-AF65-F5344CB8AC3E}">
        <p14:creationId xmlns:p14="http://schemas.microsoft.com/office/powerpoint/2010/main" val="234792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933B0-D894-48A8-A073-80EF3122C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178" y="231453"/>
            <a:ext cx="1166076" cy="582351"/>
          </a:xfrm>
          <a:ln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de-DE" sz="3200" dirty="0"/>
              <a:t>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5F671BD-C161-4AE2-8127-5B0DB6FFE939}"/>
              </a:ext>
            </a:extLst>
          </p:cNvPr>
          <p:cNvSpPr txBox="1">
            <a:spLocks/>
          </p:cNvSpPr>
          <p:nvPr/>
        </p:nvSpPr>
        <p:spPr>
          <a:xfrm>
            <a:off x="3667762" y="208905"/>
            <a:ext cx="1219244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19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AB68AA-FC84-40A5-B7F2-3E2485F92F39}"/>
              </a:ext>
            </a:extLst>
          </p:cNvPr>
          <p:cNvSpPr txBox="1">
            <a:spLocks/>
          </p:cNvSpPr>
          <p:nvPr/>
        </p:nvSpPr>
        <p:spPr>
          <a:xfrm>
            <a:off x="5380674" y="231453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18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280841-08F4-4BBD-A86D-A4F56B8E57D9}"/>
              </a:ext>
            </a:extLst>
          </p:cNvPr>
          <p:cNvSpPr txBox="1">
            <a:spLocks/>
          </p:cNvSpPr>
          <p:nvPr/>
        </p:nvSpPr>
        <p:spPr>
          <a:xfrm>
            <a:off x="7093586" y="217166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17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D324BF0-CA3E-441B-8870-37DBAE8A4945}"/>
              </a:ext>
            </a:extLst>
          </p:cNvPr>
          <p:cNvSpPr txBox="1">
            <a:spLocks/>
          </p:cNvSpPr>
          <p:nvPr/>
        </p:nvSpPr>
        <p:spPr>
          <a:xfrm>
            <a:off x="8806498" y="208905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16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A03067-4CFC-4EA6-AF64-D0F561FBC4B2}"/>
              </a:ext>
            </a:extLst>
          </p:cNvPr>
          <p:cNvSpPr txBox="1">
            <a:spLocks/>
          </p:cNvSpPr>
          <p:nvPr/>
        </p:nvSpPr>
        <p:spPr>
          <a:xfrm>
            <a:off x="10812915" y="51849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7A719D-DC34-4C85-8041-5DC923D4E8B2}"/>
              </a:ext>
            </a:extLst>
          </p:cNvPr>
          <p:cNvSpPr txBox="1">
            <a:spLocks/>
          </p:cNvSpPr>
          <p:nvPr/>
        </p:nvSpPr>
        <p:spPr>
          <a:xfrm>
            <a:off x="10812915" y="1736903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14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76083B-7FFF-4937-8E1F-B8B704715A08}"/>
              </a:ext>
            </a:extLst>
          </p:cNvPr>
          <p:cNvSpPr txBox="1">
            <a:spLocks/>
          </p:cNvSpPr>
          <p:nvPr/>
        </p:nvSpPr>
        <p:spPr>
          <a:xfrm>
            <a:off x="10812915" y="295530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13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B49FD8-D130-4637-9A56-E9A316E10A11}"/>
              </a:ext>
            </a:extLst>
          </p:cNvPr>
          <p:cNvSpPr txBox="1">
            <a:spLocks/>
          </p:cNvSpPr>
          <p:nvPr/>
        </p:nvSpPr>
        <p:spPr>
          <a:xfrm>
            <a:off x="10812915" y="4179115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4FA6A37-405D-4D12-8FEC-4FF80BA5F56C}"/>
              </a:ext>
            </a:extLst>
          </p:cNvPr>
          <p:cNvSpPr txBox="1">
            <a:spLocks/>
          </p:cNvSpPr>
          <p:nvPr/>
        </p:nvSpPr>
        <p:spPr>
          <a:xfrm>
            <a:off x="10812915" y="5407529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23FDF7B-C444-4706-A8DB-7FE1ED6584A3}"/>
              </a:ext>
            </a:extLst>
          </p:cNvPr>
          <p:cNvSpPr txBox="1">
            <a:spLocks/>
          </p:cNvSpPr>
          <p:nvPr/>
        </p:nvSpPr>
        <p:spPr>
          <a:xfrm>
            <a:off x="2041526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A30EFBE-14F0-43CC-B07D-E5BA4D002CBF}"/>
              </a:ext>
            </a:extLst>
          </p:cNvPr>
          <p:cNvSpPr txBox="1">
            <a:spLocks/>
          </p:cNvSpPr>
          <p:nvPr/>
        </p:nvSpPr>
        <p:spPr>
          <a:xfrm>
            <a:off x="3754438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7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1C855BD-47B8-4AFD-A129-3883345FB350}"/>
              </a:ext>
            </a:extLst>
          </p:cNvPr>
          <p:cNvSpPr txBox="1">
            <a:spLocks/>
          </p:cNvSpPr>
          <p:nvPr/>
        </p:nvSpPr>
        <p:spPr>
          <a:xfrm>
            <a:off x="5467350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8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1DCAA1F-30FB-45E9-A9CC-1549C09AE592}"/>
              </a:ext>
            </a:extLst>
          </p:cNvPr>
          <p:cNvSpPr txBox="1">
            <a:spLocks/>
          </p:cNvSpPr>
          <p:nvPr/>
        </p:nvSpPr>
        <p:spPr>
          <a:xfrm>
            <a:off x="7180262" y="6038169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9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6C64478-0B9D-4920-B9C7-6C7F9942C996}"/>
              </a:ext>
            </a:extLst>
          </p:cNvPr>
          <p:cNvSpPr txBox="1">
            <a:spLocks/>
          </p:cNvSpPr>
          <p:nvPr/>
        </p:nvSpPr>
        <p:spPr>
          <a:xfrm>
            <a:off x="8893174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10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E297B1-E499-4486-B376-7B768388B398}"/>
              </a:ext>
            </a:extLst>
          </p:cNvPr>
          <p:cNvSpPr txBox="1">
            <a:spLocks/>
          </p:cNvSpPr>
          <p:nvPr/>
        </p:nvSpPr>
        <p:spPr>
          <a:xfrm>
            <a:off x="328614" y="64784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3D64427-C0FA-4BA5-A000-3CBEF88D2F45}"/>
              </a:ext>
            </a:extLst>
          </p:cNvPr>
          <p:cNvSpPr txBox="1">
            <a:spLocks/>
          </p:cNvSpPr>
          <p:nvPr/>
        </p:nvSpPr>
        <p:spPr>
          <a:xfrm>
            <a:off x="328614" y="1866253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2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5B55E4E-BC20-4BDE-9878-B92A2714443C}"/>
              </a:ext>
            </a:extLst>
          </p:cNvPr>
          <p:cNvSpPr txBox="1">
            <a:spLocks/>
          </p:cNvSpPr>
          <p:nvPr/>
        </p:nvSpPr>
        <p:spPr>
          <a:xfrm>
            <a:off x="328614" y="308465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F527C4-B81F-41EC-8FFD-EEFA6CF3EDB2}"/>
              </a:ext>
            </a:extLst>
          </p:cNvPr>
          <p:cNvSpPr txBox="1">
            <a:spLocks/>
          </p:cNvSpPr>
          <p:nvPr/>
        </p:nvSpPr>
        <p:spPr>
          <a:xfrm>
            <a:off x="328614" y="4308465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22A898D-9726-46B0-8806-5B64D06BDA96}"/>
              </a:ext>
            </a:extLst>
          </p:cNvPr>
          <p:cNvSpPr txBox="1">
            <a:spLocks/>
          </p:cNvSpPr>
          <p:nvPr/>
        </p:nvSpPr>
        <p:spPr>
          <a:xfrm>
            <a:off x="328614" y="5536879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5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917ED3C-F335-4F55-9A72-7A9ABA53205A}"/>
              </a:ext>
            </a:extLst>
          </p:cNvPr>
          <p:cNvSpPr txBox="1"/>
          <p:nvPr/>
        </p:nvSpPr>
        <p:spPr>
          <a:xfrm>
            <a:off x="1954850" y="1362244"/>
            <a:ext cx="82777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400" dirty="0"/>
              <a:t>Welcher der hier gezeigten Erdteile zeigt Europa? </a:t>
            </a:r>
          </a:p>
          <a:p>
            <a:pPr algn="ctr"/>
            <a:endParaRPr lang="de-DE" sz="3400" dirty="0"/>
          </a:p>
          <a:p>
            <a:pPr algn="ctr"/>
            <a:endParaRPr lang="de-DE" sz="3400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1592985" y="2827591"/>
            <a:ext cx="9106488" cy="3006732"/>
            <a:chOff x="1592985" y="2827591"/>
            <a:chExt cx="9106488" cy="3006732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818" y="2882099"/>
              <a:ext cx="2062655" cy="2062655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4059" y="2908644"/>
              <a:ext cx="2039247" cy="2039247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249" y="2882100"/>
              <a:ext cx="2062655" cy="2062655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985" y="2827591"/>
              <a:ext cx="1999209" cy="1999209"/>
            </a:xfrm>
            <a:prstGeom prst="rect">
              <a:avLst/>
            </a:prstGeom>
          </p:spPr>
        </p:pic>
        <p:sp>
          <p:nvSpPr>
            <p:cNvPr id="24" name="Textfeld 23"/>
            <p:cNvSpPr txBox="1"/>
            <p:nvPr/>
          </p:nvSpPr>
          <p:spPr>
            <a:xfrm>
              <a:off x="2352488" y="5017439"/>
              <a:ext cx="4802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400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4723106" y="5022808"/>
              <a:ext cx="4802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400" dirty="0">
                  <a:solidFill>
                    <a:srgbClr val="C00000"/>
                  </a:solidFill>
                </a:rPr>
                <a:t>B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7180262" y="5017439"/>
              <a:ext cx="4802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400" dirty="0">
                  <a:solidFill>
                    <a:srgbClr val="C00000"/>
                  </a:solidFill>
                </a:rPr>
                <a:t>C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9397317" y="5064882"/>
              <a:ext cx="4802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400" dirty="0">
                  <a:solidFill>
                    <a:srgbClr val="C00000"/>
                  </a:solidFill>
                </a:rPr>
                <a:t>D</a:t>
              </a: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9916259" y="4944754"/>
            <a:ext cx="9060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Quelle:Wikipedia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1886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933B0-D894-48A8-A073-80EF3122C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178" y="231453"/>
            <a:ext cx="1166076" cy="582351"/>
          </a:xfrm>
          <a:ln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de-DE" sz="3200" dirty="0"/>
              <a:t>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5F671BD-C161-4AE2-8127-5B0DB6FFE939}"/>
              </a:ext>
            </a:extLst>
          </p:cNvPr>
          <p:cNvSpPr txBox="1">
            <a:spLocks/>
          </p:cNvSpPr>
          <p:nvPr/>
        </p:nvSpPr>
        <p:spPr>
          <a:xfrm>
            <a:off x="3667762" y="208905"/>
            <a:ext cx="1219244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19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AB68AA-FC84-40A5-B7F2-3E2485F92F39}"/>
              </a:ext>
            </a:extLst>
          </p:cNvPr>
          <p:cNvSpPr txBox="1">
            <a:spLocks/>
          </p:cNvSpPr>
          <p:nvPr/>
        </p:nvSpPr>
        <p:spPr>
          <a:xfrm>
            <a:off x="5380674" y="231453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18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280841-08F4-4BBD-A86D-A4F56B8E57D9}"/>
              </a:ext>
            </a:extLst>
          </p:cNvPr>
          <p:cNvSpPr txBox="1">
            <a:spLocks/>
          </p:cNvSpPr>
          <p:nvPr/>
        </p:nvSpPr>
        <p:spPr>
          <a:xfrm>
            <a:off x="7093586" y="217166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17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D324BF0-CA3E-441B-8870-37DBAE8A4945}"/>
              </a:ext>
            </a:extLst>
          </p:cNvPr>
          <p:cNvSpPr txBox="1">
            <a:spLocks/>
          </p:cNvSpPr>
          <p:nvPr/>
        </p:nvSpPr>
        <p:spPr>
          <a:xfrm>
            <a:off x="8806498" y="208905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16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A03067-4CFC-4EA6-AF64-D0F561FBC4B2}"/>
              </a:ext>
            </a:extLst>
          </p:cNvPr>
          <p:cNvSpPr txBox="1">
            <a:spLocks/>
          </p:cNvSpPr>
          <p:nvPr/>
        </p:nvSpPr>
        <p:spPr>
          <a:xfrm>
            <a:off x="10812915" y="51849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7A719D-DC34-4C85-8041-5DC923D4E8B2}"/>
              </a:ext>
            </a:extLst>
          </p:cNvPr>
          <p:cNvSpPr txBox="1">
            <a:spLocks/>
          </p:cNvSpPr>
          <p:nvPr/>
        </p:nvSpPr>
        <p:spPr>
          <a:xfrm>
            <a:off x="10812915" y="1736903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14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76083B-7FFF-4937-8E1F-B8B704715A08}"/>
              </a:ext>
            </a:extLst>
          </p:cNvPr>
          <p:cNvSpPr txBox="1">
            <a:spLocks/>
          </p:cNvSpPr>
          <p:nvPr/>
        </p:nvSpPr>
        <p:spPr>
          <a:xfrm>
            <a:off x="10812915" y="295530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13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B49FD8-D130-4637-9A56-E9A316E10A11}"/>
              </a:ext>
            </a:extLst>
          </p:cNvPr>
          <p:cNvSpPr txBox="1">
            <a:spLocks/>
          </p:cNvSpPr>
          <p:nvPr/>
        </p:nvSpPr>
        <p:spPr>
          <a:xfrm>
            <a:off x="10812915" y="4179115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4FA6A37-405D-4D12-8FEC-4FF80BA5F56C}"/>
              </a:ext>
            </a:extLst>
          </p:cNvPr>
          <p:cNvSpPr txBox="1">
            <a:spLocks/>
          </p:cNvSpPr>
          <p:nvPr/>
        </p:nvSpPr>
        <p:spPr>
          <a:xfrm>
            <a:off x="10812915" y="5407529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23FDF7B-C444-4706-A8DB-7FE1ED6584A3}"/>
              </a:ext>
            </a:extLst>
          </p:cNvPr>
          <p:cNvSpPr txBox="1">
            <a:spLocks/>
          </p:cNvSpPr>
          <p:nvPr/>
        </p:nvSpPr>
        <p:spPr>
          <a:xfrm>
            <a:off x="2041526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A30EFBE-14F0-43CC-B07D-E5BA4D002CBF}"/>
              </a:ext>
            </a:extLst>
          </p:cNvPr>
          <p:cNvSpPr txBox="1">
            <a:spLocks/>
          </p:cNvSpPr>
          <p:nvPr/>
        </p:nvSpPr>
        <p:spPr>
          <a:xfrm>
            <a:off x="3754438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7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1C855BD-47B8-4AFD-A129-3883345FB350}"/>
              </a:ext>
            </a:extLst>
          </p:cNvPr>
          <p:cNvSpPr txBox="1">
            <a:spLocks/>
          </p:cNvSpPr>
          <p:nvPr/>
        </p:nvSpPr>
        <p:spPr>
          <a:xfrm>
            <a:off x="5467350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8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1DCAA1F-30FB-45E9-A9CC-1549C09AE592}"/>
              </a:ext>
            </a:extLst>
          </p:cNvPr>
          <p:cNvSpPr txBox="1">
            <a:spLocks/>
          </p:cNvSpPr>
          <p:nvPr/>
        </p:nvSpPr>
        <p:spPr>
          <a:xfrm>
            <a:off x="7180262" y="6038169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9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6C64478-0B9D-4920-B9C7-6C7F9942C996}"/>
              </a:ext>
            </a:extLst>
          </p:cNvPr>
          <p:cNvSpPr txBox="1">
            <a:spLocks/>
          </p:cNvSpPr>
          <p:nvPr/>
        </p:nvSpPr>
        <p:spPr>
          <a:xfrm>
            <a:off x="8893174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10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E297B1-E499-4486-B376-7B768388B398}"/>
              </a:ext>
            </a:extLst>
          </p:cNvPr>
          <p:cNvSpPr txBox="1">
            <a:spLocks/>
          </p:cNvSpPr>
          <p:nvPr/>
        </p:nvSpPr>
        <p:spPr>
          <a:xfrm>
            <a:off x="328614" y="64784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3D64427-C0FA-4BA5-A000-3CBEF88D2F45}"/>
              </a:ext>
            </a:extLst>
          </p:cNvPr>
          <p:cNvSpPr txBox="1">
            <a:spLocks/>
          </p:cNvSpPr>
          <p:nvPr/>
        </p:nvSpPr>
        <p:spPr>
          <a:xfrm>
            <a:off x="328614" y="1866253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2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5B55E4E-BC20-4BDE-9878-B92A2714443C}"/>
              </a:ext>
            </a:extLst>
          </p:cNvPr>
          <p:cNvSpPr txBox="1">
            <a:spLocks/>
          </p:cNvSpPr>
          <p:nvPr/>
        </p:nvSpPr>
        <p:spPr>
          <a:xfrm>
            <a:off x="328614" y="308465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F527C4-B81F-41EC-8FFD-EEFA6CF3EDB2}"/>
              </a:ext>
            </a:extLst>
          </p:cNvPr>
          <p:cNvSpPr txBox="1">
            <a:spLocks/>
          </p:cNvSpPr>
          <p:nvPr/>
        </p:nvSpPr>
        <p:spPr>
          <a:xfrm>
            <a:off x="328614" y="4308465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22A898D-9726-46B0-8806-5B64D06BDA96}"/>
              </a:ext>
            </a:extLst>
          </p:cNvPr>
          <p:cNvSpPr txBox="1">
            <a:spLocks/>
          </p:cNvSpPr>
          <p:nvPr/>
        </p:nvSpPr>
        <p:spPr>
          <a:xfrm>
            <a:off x="328614" y="5536879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5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917ED3C-F335-4F55-9A72-7A9ABA53205A}"/>
              </a:ext>
            </a:extLst>
          </p:cNvPr>
          <p:cNvSpPr txBox="1"/>
          <p:nvPr/>
        </p:nvSpPr>
        <p:spPr>
          <a:xfrm>
            <a:off x="1824222" y="2294972"/>
            <a:ext cx="82777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Alles klar ? </a:t>
            </a:r>
          </a:p>
          <a:p>
            <a:pPr algn="ctr"/>
            <a:r>
              <a:rPr lang="de-DE" sz="4400" dirty="0"/>
              <a:t>Dann kann es losgehen mit der ersten Frage…</a:t>
            </a:r>
          </a:p>
        </p:txBody>
      </p:sp>
    </p:spTree>
    <p:extLst>
      <p:ext uri="{BB962C8B-B14F-4D97-AF65-F5344CB8AC3E}">
        <p14:creationId xmlns:p14="http://schemas.microsoft.com/office/powerpoint/2010/main" val="199656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933B0-D894-48A8-A073-80EF3122C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178" y="231453"/>
            <a:ext cx="1166076" cy="582351"/>
          </a:xfrm>
          <a:ln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de-DE" sz="3200" dirty="0"/>
              <a:t>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5F671BD-C161-4AE2-8127-5B0DB6FFE939}"/>
              </a:ext>
            </a:extLst>
          </p:cNvPr>
          <p:cNvSpPr txBox="1">
            <a:spLocks/>
          </p:cNvSpPr>
          <p:nvPr/>
        </p:nvSpPr>
        <p:spPr>
          <a:xfrm>
            <a:off x="3667762" y="208905"/>
            <a:ext cx="1219244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19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AB68AA-FC84-40A5-B7F2-3E2485F92F39}"/>
              </a:ext>
            </a:extLst>
          </p:cNvPr>
          <p:cNvSpPr txBox="1">
            <a:spLocks/>
          </p:cNvSpPr>
          <p:nvPr/>
        </p:nvSpPr>
        <p:spPr>
          <a:xfrm>
            <a:off x="5380674" y="231453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18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280841-08F4-4BBD-A86D-A4F56B8E57D9}"/>
              </a:ext>
            </a:extLst>
          </p:cNvPr>
          <p:cNvSpPr txBox="1">
            <a:spLocks/>
          </p:cNvSpPr>
          <p:nvPr/>
        </p:nvSpPr>
        <p:spPr>
          <a:xfrm>
            <a:off x="7093586" y="217166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17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D324BF0-CA3E-441B-8870-37DBAE8A4945}"/>
              </a:ext>
            </a:extLst>
          </p:cNvPr>
          <p:cNvSpPr txBox="1">
            <a:spLocks/>
          </p:cNvSpPr>
          <p:nvPr/>
        </p:nvSpPr>
        <p:spPr>
          <a:xfrm>
            <a:off x="8806498" y="208905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16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A03067-4CFC-4EA6-AF64-D0F561FBC4B2}"/>
              </a:ext>
            </a:extLst>
          </p:cNvPr>
          <p:cNvSpPr txBox="1">
            <a:spLocks/>
          </p:cNvSpPr>
          <p:nvPr/>
        </p:nvSpPr>
        <p:spPr>
          <a:xfrm>
            <a:off x="10812915" y="51849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7A719D-DC34-4C85-8041-5DC923D4E8B2}"/>
              </a:ext>
            </a:extLst>
          </p:cNvPr>
          <p:cNvSpPr txBox="1">
            <a:spLocks/>
          </p:cNvSpPr>
          <p:nvPr/>
        </p:nvSpPr>
        <p:spPr>
          <a:xfrm>
            <a:off x="10812915" y="1736903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14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76083B-7FFF-4937-8E1F-B8B704715A08}"/>
              </a:ext>
            </a:extLst>
          </p:cNvPr>
          <p:cNvSpPr txBox="1">
            <a:spLocks/>
          </p:cNvSpPr>
          <p:nvPr/>
        </p:nvSpPr>
        <p:spPr>
          <a:xfrm>
            <a:off x="10812915" y="295530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13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B49FD8-D130-4637-9A56-E9A316E10A11}"/>
              </a:ext>
            </a:extLst>
          </p:cNvPr>
          <p:cNvSpPr txBox="1">
            <a:spLocks/>
          </p:cNvSpPr>
          <p:nvPr/>
        </p:nvSpPr>
        <p:spPr>
          <a:xfrm>
            <a:off x="10812915" y="4179115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4FA6A37-405D-4D12-8FEC-4FF80BA5F56C}"/>
              </a:ext>
            </a:extLst>
          </p:cNvPr>
          <p:cNvSpPr txBox="1">
            <a:spLocks/>
          </p:cNvSpPr>
          <p:nvPr/>
        </p:nvSpPr>
        <p:spPr>
          <a:xfrm>
            <a:off x="10812915" y="5407529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23FDF7B-C444-4706-A8DB-7FE1ED6584A3}"/>
              </a:ext>
            </a:extLst>
          </p:cNvPr>
          <p:cNvSpPr txBox="1">
            <a:spLocks/>
          </p:cNvSpPr>
          <p:nvPr/>
        </p:nvSpPr>
        <p:spPr>
          <a:xfrm>
            <a:off x="2041526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A30EFBE-14F0-43CC-B07D-E5BA4D002CBF}"/>
              </a:ext>
            </a:extLst>
          </p:cNvPr>
          <p:cNvSpPr txBox="1">
            <a:spLocks/>
          </p:cNvSpPr>
          <p:nvPr/>
        </p:nvSpPr>
        <p:spPr>
          <a:xfrm>
            <a:off x="3754438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7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1C855BD-47B8-4AFD-A129-3883345FB350}"/>
              </a:ext>
            </a:extLst>
          </p:cNvPr>
          <p:cNvSpPr txBox="1">
            <a:spLocks/>
          </p:cNvSpPr>
          <p:nvPr/>
        </p:nvSpPr>
        <p:spPr>
          <a:xfrm>
            <a:off x="5467350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8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1DCAA1F-30FB-45E9-A9CC-1549C09AE592}"/>
              </a:ext>
            </a:extLst>
          </p:cNvPr>
          <p:cNvSpPr txBox="1">
            <a:spLocks/>
          </p:cNvSpPr>
          <p:nvPr/>
        </p:nvSpPr>
        <p:spPr>
          <a:xfrm>
            <a:off x="7180262" y="6038169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9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6C64478-0B9D-4920-B9C7-6C7F9942C996}"/>
              </a:ext>
            </a:extLst>
          </p:cNvPr>
          <p:cNvSpPr txBox="1">
            <a:spLocks/>
          </p:cNvSpPr>
          <p:nvPr/>
        </p:nvSpPr>
        <p:spPr>
          <a:xfrm>
            <a:off x="8893174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10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E297B1-E499-4486-B376-7B768388B398}"/>
              </a:ext>
            </a:extLst>
          </p:cNvPr>
          <p:cNvSpPr txBox="1">
            <a:spLocks/>
          </p:cNvSpPr>
          <p:nvPr/>
        </p:nvSpPr>
        <p:spPr>
          <a:xfrm>
            <a:off x="328614" y="64784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3D64427-C0FA-4BA5-A000-3CBEF88D2F45}"/>
              </a:ext>
            </a:extLst>
          </p:cNvPr>
          <p:cNvSpPr txBox="1">
            <a:spLocks/>
          </p:cNvSpPr>
          <p:nvPr/>
        </p:nvSpPr>
        <p:spPr>
          <a:xfrm>
            <a:off x="328614" y="1866253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2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5B55E4E-BC20-4BDE-9878-B92A2714443C}"/>
              </a:ext>
            </a:extLst>
          </p:cNvPr>
          <p:cNvSpPr txBox="1">
            <a:spLocks/>
          </p:cNvSpPr>
          <p:nvPr/>
        </p:nvSpPr>
        <p:spPr>
          <a:xfrm>
            <a:off x="328614" y="308465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F527C4-B81F-41EC-8FFD-EEFA6CF3EDB2}"/>
              </a:ext>
            </a:extLst>
          </p:cNvPr>
          <p:cNvSpPr txBox="1">
            <a:spLocks/>
          </p:cNvSpPr>
          <p:nvPr/>
        </p:nvSpPr>
        <p:spPr>
          <a:xfrm>
            <a:off x="328614" y="4308465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22A898D-9726-46B0-8806-5B64D06BDA96}"/>
              </a:ext>
            </a:extLst>
          </p:cNvPr>
          <p:cNvSpPr txBox="1">
            <a:spLocks/>
          </p:cNvSpPr>
          <p:nvPr/>
        </p:nvSpPr>
        <p:spPr>
          <a:xfrm>
            <a:off x="328614" y="5536879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5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917ED3C-F335-4F55-9A72-7A9ABA53205A}"/>
              </a:ext>
            </a:extLst>
          </p:cNvPr>
          <p:cNvSpPr txBox="1"/>
          <p:nvPr/>
        </p:nvSpPr>
        <p:spPr>
          <a:xfrm>
            <a:off x="1477507" y="1191382"/>
            <a:ext cx="943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C00000"/>
                </a:solidFill>
              </a:rPr>
              <a:t>1 </a:t>
            </a:r>
            <a:r>
              <a:rPr lang="de-DE" sz="4400" dirty="0"/>
              <a:t>– Was bedeutet die Abkürzung </a:t>
            </a:r>
            <a:r>
              <a:rPr lang="de-DE" sz="4400" dirty="0">
                <a:solidFill>
                  <a:schemeClr val="accent1"/>
                </a:solidFill>
              </a:rPr>
              <a:t>EU</a:t>
            </a:r>
            <a:r>
              <a:rPr lang="de-DE" sz="4400" dirty="0"/>
              <a:t>?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289426" y="2254796"/>
            <a:ext cx="831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A – </a:t>
            </a:r>
            <a:r>
              <a:rPr lang="de-DE" sz="4000" dirty="0">
                <a:solidFill>
                  <a:schemeClr val="accent1"/>
                </a:solidFill>
              </a:rPr>
              <a:t>Europäische Unterorganisation 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289425" y="3152939"/>
            <a:ext cx="7943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B – </a:t>
            </a:r>
            <a:r>
              <a:rPr lang="de-DE" sz="4000" dirty="0">
                <a:solidFill>
                  <a:schemeClr val="accent1"/>
                </a:solidFill>
              </a:rPr>
              <a:t>Europäische Union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289425" y="4051082"/>
            <a:ext cx="7736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C – </a:t>
            </a:r>
            <a:r>
              <a:rPr lang="de-DE" sz="4000" dirty="0">
                <a:solidFill>
                  <a:schemeClr val="accent1"/>
                </a:solidFill>
              </a:rPr>
              <a:t>Europäische Universale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289425" y="4948078"/>
            <a:ext cx="7812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D – </a:t>
            </a:r>
            <a:r>
              <a:rPr lang="de-DE" sz="4000" dirty="0">
                <a:solidFill>
                  <a:schemeClr val="accent1"/>
                </a:solidFill>
              </a:rPr>
              <a:t>Europe united</a:t>
            </a:r>
          </a:p>
        </p:txBody>
      </p:sp>
    </p:spTree>
    <p:extLst>
      <p:ext uri="{BB962C8B-B14F-4D97-AF65-F5344CB8AC3E}">
        <p14:creationId xmlns:p14="http://schemas.microsoft.com/office/powerpoint/2010/main" val="125140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933B0-D894-48A8-A073-80EF3122C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178" y="231453"/>
            <a:ext cx="1166076" cy="582351"/>
          </a:xfrm>
          <a:ln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de-DE" sz="3200" dirty="0"/>
              <a:t>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5F671BD-C161-4AE2-8127-5B0DB6FFE939}"/>
              </a:ext>
            </a:extLst>
          </p:cNvPr>
          <p:cNvSpPr txBox="1">
            <a:spLocks/>
          </p:cNvSpPr>
          <p:nvPr/>
        </p:nvSpPr>
        <p:spPr>
          <a:xfrm>
            <a:off x="3667762" y="208905"/>
            <a:ext cx="1219244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19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AB68AA-FC84-40A5-B7F2-3E2485F92F39}"/>
              </a:ext>
            </a:extLst>
          </p:cNvPr>
          <p:cNvSpPr txBox="1">
            <a:spLocks/>
          </p:cNvSpPr>
          <p:nvPr/>
        </p:nvSpPr>
        <p:spPr>
          <a:xfrm>
            <a:off x="5380674" y="231453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18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280841-08F4-4BBD-A86D-A4F56B8E57D9}"/>
              </a:ext>
            </a:extLst>
          </p:cNvPr>
          <p:cNvSpPr txBox="1">
            <a:spLocks/>
          </p:cNvSpPr>
          <p:nvPr/>
        </p:nvSpPr>
        <p:spPr>
          <a:xfrm>
            <a:off x="7093586" y="217166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17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D324BF0-CA3E-441B-8870-37DBAE8A4945}"/>
              </a:ext>
            </a:extLst>
          </p:cNvPr>
          <p:cNvSpPr txBox="1">
            <a:spLocks/>
          </p:cNvSpPr>
          <p:nvPr/>
        </p:nvSpPr>
        <p:spPr>
          <a:xfrm>
            <a:off x="8806498" y="208905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16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A03067-4CFC-4EA6-AF64-D0F561FBC4B2}"/>
              </a:ext>
            </a:extLst>
          </p:cNvPr>
          <p:cNvSpPr txBox="1">
            <a:spLocks/>
          </p:cNvSpPr>
          <p:nvPr/>
        </p:nvSpPr>
        <p:spPr>
          <a:xfrm>
            <a:off x="10812915" y="51849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7A719D-DC34-4C85-8041-5DC923D4E8B2}"/>
              </a:ext>
            </a:extLst>
          </p:cNvPr>
          <p:cNvSpPr txBox="1">
            <a:spLocks/>
          </p:cNvSpPr>
          <p:nvPr/>
        </p:nvSpPr>
        <p:spPr>
          <a:xfrm>
            <a:off x="10812915" y="1736903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14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76083B-7FFF-4937-8E1F-B8B704715A08}"/>
              </a:ext>
            </a:extLst>
          </p:cNvPr>
          <p:cNvSpPr txBox="1">
            <a:spLocks/>
          </p:cNvSpPr>
          <p:nvPr/>
        </p:nvSpPr>
        <p:spPr>
          <a:xfrm>
            <a:off x="10812915" y="295530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13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B49FD8-D130-4637-9A56-E9A316E10A11}"/>
              </a:ext>
            </a:extLst>
          </p:cNvPr>
          <p:cNvSpPr txBox="1">
            <a:spLocks/>
          </p:cNvSpPr>
          <p:nvPr/>
        </p:nvSpPr>
        <p:spPr>
          <a:xfrm>
            <a:off x="10812915" y="4179115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4FA6A37-405D-4D12-8FEC-4FF80BA5F56C}"/>
              </a:ext>
            </a:extLst>
          </p:cNvPr>
          <p:cNvSpPr txBox="1">
            <a:spLocks/>
          </p:cNvSpPr>
          <p:nvPr/>
        </p:nvSpPr>
        <p:spPr>
          <a:xfrm>
            <a:off x="10812915" y="5407529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23FDF7B-C444-4706-A8DB-7FE1ED6584A3}"/>
              </a:ext>
            </a:extLst>
          </p:cNvPr>
          <p:cNvSpPr txBox="1">
            <a:spLocks/>
          </p:cNvSpPr>
          <p:nvPr/>
        </p:nvSpPr>
        <p:spPr>
          <a:xfrm>
            <a:off x="2041526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A30EFBE-14F0-43CC-B07D-E5BA4D002CBF}"/>
              </a:ext>
            </a:extLst>
          </p:cNvPr>
          <p:cNvSpPr txBox="1">
            <a:spLocks/>
          </p:cNvSpPr>
          <p:nvPr/>
        </p:nvSpPr>
        <p:spPr>
          <a:xfrm>
            <a:off x="3754438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7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1C855BD-47B8-4AFD-A129-3883345FB350}"/>
              </a:ext>
            </a:extLst>
          </p:cNvPr>
          <p:cNvSpPr txBox="1">
            <a:spLocks/>
          </p:cNvSpPr>
          <p:nvPr/>
        </p:nvSpPr>
        <p:spPr>
          <a:xfrm>
            <a:off x="5467350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8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1DCAA1F-30FB-45E9-A9CC-1549C09AE592}"/>
              </a:ext>
            </a:extLst>
          </p:cNvPr>
          <p:cNvSpPr txBox="1">
            <a:spLocks/>
          </p:cNvSpPr>
          <p:nvPr/>
        </p:nvSpPr>
        <p:spPr>
          <a:xfrm>
            <a:off x="7180262" y="6038169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9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6C64478-0B9D-4920-B9C7-6C7F9942C996}"/>
              </a:ext>
            </a:extLst>
          </p:cNvPr>
          <p:cNvSpPr txBox="1">
            <a:spLocks/>
          </p:cNvSpPr>
          <p:nvPr/>
        </p:nvSpPr>
        <p:spPr>
          <a:xfrm>
            <a:off x="8893174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10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E297B1-E499-4486-B376-7B768388B398}"/>
              </a:ext>
            </a:extLst>
          </p:cNvPr>
          <p:cNvSpPr txBox="1">
            <a:spLocks/>
          </p:cNvSpPr>
          <p:nvPr/>
        </p:nvSpPr>
        <p:spPr>
          <a:xfrm>
            <a:off x="328614" y="64784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3D64427-C0FA-4BA5-A000-3CBEF88D2F45}"/>
              </a:ext>
            </a:extLst>
          </p:cNvPr>
          <p:cNvSpPr txBox="1">
            <a:spLocks/>
          </p:cNvSpPr>
          <p:nvPr/>
        </p:nvSpPr>
        <p:spPr>
          <a:xfrm>
            <a:off x="328614" y="1866253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2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5B55E4E-BC20-4BDE-9878-B92A2714443C}"/>
              </a:ext>
            </a:extLst>
          </p:cNvPr>
          <p:cNvSpPr txBox="1">
            <a:spLocks/>
          </p:cNvSpPr>
          <p:nvPr/>
        </p:nvSpPr>
        <p:spPr>
          <a:xfrm>
            <a:off x="328614" y="308465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F527C4-B81F-41EC-8FFD-EEFA6CF3EDB2}"/>
              </a:ext>
            </a:extLst>
          </p:cNvPr>
          <p:cNvSpPr txBox="1">
            <a:spLocks/>
          </p:cNvSpPr>
          <p:nvPr/>
        </p:nvSpPr>
        <p:spPr>
          <a:xfrm>
            <a:off x="328614" y="4308465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22A898D-9726-46B0-8806-5B64D06BDA96}"/>
              </a:ext>
            </a:extLst>
          </p:cNvPr>
          <p:cNvSpPr txBox="1">
            <a:spLocks/>
          </p:cNvSpPr>
          <p:nvPr/>
        </p:nvSpPr>
        <p:spPr>
          <a:xfrm>
            <a:off x="328614" y="5536879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5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077137" y="5024119"/>
            <a:ext cx="480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129310" y="5022850"/>
            <a:ext cx="480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180262" y="5017439"/>
            <a:ext cx="480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9257457" y="5038343"/>
            <a:ext cx="480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9991999" y="5024119"/>
            <a:ext cx="1005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Quelle:Hanisauland</a:t>
            </a:r>
            <a:endParaRPr lang="de-DE" sz="8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917ED3C-F335-4F55-9A72-7A9ABA53205A}"/>
              </a:ext>
            </a:extLst>
          </p:cNvPr>
          <p:cNvSpPr txBox="1"/>
          <p:nvPr/>
        </p:nvSpPr>
        <p:spPr>
          <a:xfrm>
            <a:off x="1477507" y="1191382"/>
            <a:ext cx="9436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C00000"/>
                </a:solidFill>
              </a:rPr>
              <a:t>2 </a:t>
            </a:r>
            <a:r>
              <a:rPr lang="de-DE" sz="4400" dirty="0"/>
              <a:t>– Welche Flagge gehört zum Land Frankreich?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501" y="3245789"/>
            <a:ext cx="1773237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87" y="3229914"/>
            <a:ext cx="1787525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50" y="3229914"/>
            <a:ext cx="1770062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Grafik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36" y="3198680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75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933B0-D894-48A8-A073-80EF3122C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178" y="231453"/>
            <a:ext cx="1166076" cy="582351"/>
          </a:xfrm>
          <a:ln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de-DE" sz="3200" dirty="0"/>
              <a:t>20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5F671BD-C161-4AE2-8127-5B0DB6FFE939}"/>
              </a:ext>
            </a:extLst>
          </p:cNvPr>
          <p:cNvSpPr txBox="1">
            <a:spLocks/>
          </p:cNvSpPr>
          <p:nvPr/>
        </p:nvSpPr>
        <p:spPr>
          <a:xfrm>
            <a:off x="3667762" y="208905"/>
            <a:ext cx="1219244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19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AB68AA-FC84-40A5-B7F2-3E2485F92F39}"/>
              </a:ext>
            </a:extLst>
          </p:cNvPr>
          <p:cNvSpPr txBox="1">
            <a:spLocks/>
          </p:cNvSpPr>
          <p:nvPr/>
        </p:nvSpPr>
        <p:spPr>
          <a:xfrm>
            <a:off x="5380674" y="231453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18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280841-08F4-4BBD-A86D-A4F56B8E57D9}"/>
              </a:ext>
            </a:extLst>
          </p:cNvPr>
          <p:cNvSpPr txBox="1">
            <a:spLocks/>
          </p:cNvSpPr>
          <p:nvPr/>
        </p:nvSpPr>
        <p:spPr>
          <a:xfrm>
            <a:off x="7093586" y="217166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17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D324BF0-CA3E-441B-8870-37DBAE8A4945}"/>
              </a:ext>
            </a:extLst>
          </p:cNvPr>
          <p:cNvSpPr txBox="1">
            <a:spLocks/>
          </p:cNvSpPr>
          <p:nvPr/>
        </p:nvSpPr>
        <p:spPr>
          <a:xfrm>
            <a:off x="8806498" y="208905"/>
            <a:ext cx="1219245" cy="58235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16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8A03067-4CFC-4EA6-AF64-D0F561FBC4B2}"/>
              </a:ext>
            </a:extLst>
          </p:cNvPr>
          <p:cNvSpPr txBox="1">
            <a:spLocks/>
          </p:cNvSpPr>
          <p:nvPr/>
        </p:nvSpPr>
        <p:spPr>
          <a:xfrm>
            <a:off x="10812915" y="51849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15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7A719D-DC34-4C85-8041-5DC923D4E8B2}"/>
              </a:ext>
            </a:extLst>
          </p:cNvPr>
          <p:cNvSpPr txBox="1">
            <a:spLocks/>
          </p:cNvSpPr>
          <p:nvPr/>
        </p:nvSpPr>
        <p:spPr>
          <a:xfrm>
            <a:off x="10812915" y="1736903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14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576083B-7FFF-4937-8E1F-B8B704715A08}"/>
              </a:ext>
            </a:extLst>
          </p:cNvPr>
          <p:cNvSpPr txBox="1">
            <a:spLocks/>
          </p:cNvSpPr>
          <p:nvPr/>
        </p:nvSpPr>
        <p:spPr>
          <a:xfrm>
            <a:off x="10812915" y="2955308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13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7B49FD8-D130-4637-9A56-E9A316E10A11}"/>
              </a:ext>
            </a:extLst>
          </p:cNvPr>
          <p:cNvSpPr txBox="1">
            <a:spLocks/>
          </p:cNvSpPr>
          <p:nvPr/>
        </p:nvSpPr>
        <p:spPr>
          <a:xfrm>
            <a:off x="10812915" y="4179115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12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4FA6A37-405D-4D12-8FEC-4FF80BA5F56C}"/>
              </a:ext>
            </a:extLst>
          </p:cNvPr>
          <p:cNvSpPr txBox="1">
            <a:spLocks/>
          </p:cNvSpPr>
          <p:nvPr/>
        </p:nvSpPr>
        <p:spPr>
          <a:xfrm>
            <a:off x="10812915" y="5407529"/>
            <a:ext cx="1113290" cy="582352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23FDF7B-C444-4706-A8DB-7FE1ED6584A3}"/>
              </a:ext>
            </a:extLst>
          </p:cNvPr>
          <p:cNvSpPr txBox="1">
            <a:spLocks/>
          </p:cNvSpPr>
          <p:nvPr/>
        </p:nvSpPr>
        <p:spPr>
          <a:xfrm>
            <a:off x="2041526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6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A30EFBE-14F0-43CC-B07D-E5BA4D002CBF}"/>
              </a:ext>
            </a:extLst>
          </p:cNvPr>
          <p:cNvSpPr txBox="1">
            <a:spLocks/>
          </p:cNvSpPr>
          <p:nvPr/>
        </p:nvSpPr>
        <p:spPr>
          <a:xfrm>
            <a:off x="3754438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7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01C855BD-47B8-4AFD-A129-3883345FB350}"/>
              </a:ext>
            </a:extLst>
          </p:cNvPr>
          <p:cNvSpPr txBox="1">
            <a:spLocks/>
          </p:cNvSpPr>
          <p:nvPr/>
        </p:nvSpPr>
        <p:spPr>
          <a:xfrm>
            <a:off x="5467350" y="6052456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8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1DCAA1F-30FB-45E9-A9CC-1549C09AE592}"/>
              </a:ext>
            </a:extLst>
          </p:cNvPr>
          <p:cNvSpPr txBox="1">
            <a:spLocks/>
          </p:cNvSpPr>
          <p:nvPr/>
        </p:nvSpPr>
        <p:spPr>
          <a:xfrm>
            <a:off x="7180262" y="6038169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9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6C64478-0B9D-4920-B9C7-6C7F9942C996}"/>
              </a:ext>
            </a:extLst>
          </p:cNvPr>
          <p:cNvSpPr txBox="1">
            <a:spLocks/>
          </p:cNvSpPr>
          <p:nvPr/>
        </p:nvSpPr>
        <p:spPr>
          <a:xfrm>
            <a:off x="8893174" y="6029908"/>
            <a:ext cx="1208769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10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BE297B1-E499-4486-B376-7B768388B398}"/>
              </a:ext>
            </a:extLst>
          </p:cNvPr>
          <p:cNvSpPr txBox="1">
            <a:spLocks/>
          </p:cNvSpPr>
          <p:nvPr/>
        </p:nvSpPr>
        <p:spPr>
          <a:xfrm>
            <a:off x="328614" y="64784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1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3D64427-C0FA-4BA5-A000-3CBEF88D2F45}"/>
              </a:ext>
            </a:extLst>
          </p:cNvPr>
          <p:cNvSpPr txBox="1">
            <a:spLocks/>
          </p:cNvSpPr>
          <p:nvPr/>
        </p:nvSpPr>
        <p:spPr>
          <a:xfrm>
            <a:off x="328614" y="1866253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2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85B55E4E-BC20-4BDE-9878-B92A2714443C}"/>
              </a:ext>
            </a:extLst>
          </p:cNvPr>
          <p:cNvSpPr txBox="1">
            <a:spLocks/>
          </p:cNvSpPr>
          <p:nvPr/>
        </p:nvSpPr>
        <p:spPr>
          <a:xfrm>
            <a:off x="328614" y="3084658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3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BF527C4-B81F-41EC-8FFD-EEFA6CF3EDB2}"/>
              </a:ext>
            </a:extLst>
          </p:cNvPr>
          <p:cNvSpPr txBox="1">
            <a:spLocks/>
          </p:cNvSpPr>
          <p:nvPr/>
        </p:nvSpPr>
        <p:spPr>
          <a:xfrm>
            <a:off x="328614" y="4308465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4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22A898D-9726-46B0-8806-5B64D06BDA96}"/>
              </a:ext>
            </a:extLst>
          </p:cNvPr>
          <p:cNvSpPr txBox="1">
            <a:spLocks/>
          </p:cNvSpPr>
          <p:nvPr/>
        </p:nvSpPr>
        <p:spPr>
          <a:xfrm>
            <a:off x="328614" y="5536879"/>
            <a:ext cx="1041897" cy="57409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5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917ED3C-F335-4F55-9A72-7A9ABA53205A}"/>
              </a:ext>
            </a:extLst>
          </p:cNvPr>
          <p:cNvSpPr txBox="1"/>
          <p:nvPr/>
        </p:nvSpPr>
        <p:spPr>
          <a:xfrm>
            <a:off x="1477507" y="1191382"/>
            <a:ext cx="9436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C00000"/>
                </a:solidFill>
              </a:rPr>
              <a:t>3 </a:t>
            </a:r>
            <a:r>
              <a:rPr lang="de-DE" sz="4400" dirty="0"/>
              <a:t>– Der Kaiserschmarren, eine leckere   </a:t>
            </a:r>
          </a:p>
          <a:p>
            <a:pPr algn="ctr"/>
            <a:r>
              <a:rPr lang="de-DE" sz="4400" dirty="0"/>
              <a:t>                  Süßspeise, stammt aus…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953691" y="2790990"/>
            <a:ext cx="831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A – </a:t>
            </a:r>
            <a:r>
              <a:rPr lang="de-DE" sz="4000" dirty="0">
                <a:solidFill>
                  <a:schemeClr val="accent1"/>
                </a:solidFill>
              </a:rPr>
              <a:t>Schweiz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953691" y="3552003"/>
            <a:ext cx="7943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B – </a:t>
            </a:r>
            <a:r>
              <a:rPr lang="de-DE" sz="4000" dirty="0">
                <a:solidFill>
                  <a:schemeClr val="accent1"/>
                </a:solidFill>
              </a:rPr>
              <a:t>Österreich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953691" y="4259308"/>
            <a:ext cx="7736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C – </a:t>
            </a:r>
            <a:r>
              <a:rPr lang="de-DE" sz="4000" dirty="0">
                <a:solidFill>
                  <a:schemeClr val="accent1"/>
                </a:solidFill>
              </a:rPr>
              <a:t>Liechtenstein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953691" y="4966613"/>
            <a:ext cx="7812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D – </a:t>
            </a:r>
            <a:r>
              <a:rPr lang="de-DE" sz="4000" dirty="0">
                <a:solidFill>
                  <a:schemeClr val="accent1"/>
                </a:solidFill>
              </a:rPr>
              <a:t>Deutschland</a:t>
            </a: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67" y="2940066"/>
            <a:ext cx="4148572" cy="200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5959367" y="4982117"/>
            <a:ext cx="5031234" cy="18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600" dirty="0">
                <a:latin typeface="Arial" panose="020B0604020202020204" pitchFamily="34" charset="0"/>
              </a:rPr>
              <a:t>https://www.austria.info/ch/aktivitaten/essen-und-trinken/osterreichische-rezepte/osterreichische-desserts/kaiserschmarren</a:t>
            </a:r>
          </a:p>
        </p:txBody>
      </p:sp>
    </p:spTree>
    <p:extLst>
      <p:ext uri="{BB962C8B-B14F-4D97-AF65-F5344CB8AC3E}">
        <p14:creationId xmlns:p14="http://schemas.microsoft.com/office/powerpoint/2010/main" val="130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Microsoft Office PowerPoint</Application>
  <PresentationFormat>Breitbild</PresentationFormat>
  <Paragraphs>410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20</vt:lpstr>
      <vt:lpstr>20</vt:lpstr>
      <vt:lpstr>20</vt:lpstr>
      <vt:lpstr>20</vt:lpstr>
      <vt:lpstr>20</vt:lpstr>
      <vt:lpstr>20</vt:lpstr>
      <vt:lpstr>20</vt:lpstr>
      <vt:lpstr>20</vt:lpstr>
      <vt:lpstr>20</vt:lpstr>
      <vt:lpstr>20</vt:lpstr>
      <vt:lpstr>20</vt:lpstr>
      <vt:lpstr>20</vt:lpstr>
      <vt:lpstr>20</vt:lpstr>
      <vt:lpstr>20</vt:lpstr>
      <vt:lpstr>20</vt:lpstr>
      <vt:lpstr>20</vt:lpstr>
      <vt:lpstr>Lösungen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</dc:title>
  <dc:creator>flix naumann</dc:creator>
  <cp:lastModifiedBy>Naumann, Felix</cp:lastModifiedBy>
  <cp:revision>30</cp:revision>
  <dcterms:created xsi:type="dcterms:W3CDTF">2020-10-19T09:22:30Z</dcterms:created>
  <dcterms:modified xsi:type="dcterms:W3CDTF">2024-01-03T16:27:56Z</dcterms:modified>
</cp:coreProperties>
</file>